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sldIdLst>
    <p:sldId id="256" r:id="rId2"/>
    <p:sldId id="293" r:id="rId3"/>
    <p:sldId id="276" r:id="rId4"/>
    <p:sldId id="295" r:id="rId5"/>
    <p:sldId id="291" r:id="rId6"/>
    <p:sldId id="290" r:id="rId7"/>
    <p:sldId id="296" r:id="rId8"/>
    <p:sldId id="294" r:id="rId9"/>
    <p:sldId id="299" r:id="rId10"/>
    <p:sldId id="288" r:id="rId11"/>
    <p:sldId id="25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4" autoAdjust="0"/>
    <p:restoredTop sz="94660"/>
  </p:normalViewPr>
  <p:slideViewPr>
    <p:cSldViewPr snapToGrid="0">
      <p:cViewPr varScale="1">
        <p:scale>
          <a:sx n="114" d="100"/>
          <a:sy n="114" d="100"/>
        </p:scale>
        <p:origin x="186" y="102"/>
      </p:cViewPr>
      <p:guideLst/>
    </p:cSldViewPr>
  </p:slideViewPr>
  <p:notesTextViewPr>
    <p:cViewPr>
      <p:scale>
        <a:sx n="1" d="1"/>
        <a:sy n="1" d="1"/>
      </p:scale>
      <p:origin x="0" y="0"/>
    </p:cViewPr>
  </p:notesTextViewPr>
  <p:sorterViewPr>
    <p:cViewPr>
      <p:scale>
        <a:sx n="100" d="100"/>
        <a:sy n="100" d="100"/>
      </p:scale>
      <p:origin x="0" y="-106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E51F797-DE3B-4225-AF87-86C784D3BC42}" type="doc">
      <dgm:prSet loTypeId="urn:microsoft.com/office/officeart/2005/8/layout/hList6" loCatId="list" qsTypeId="urn:microsoft.com/office/officeart/2005/8/quickstyle/3d1" qsCatId="3D" csTypeId="urn:microsoft.com/office/officeart/2005/8/colors/accent2_4" csCatId="accent2" phldr="1"/>
      <dgm:spPr/>
      <dgm:t>
        <a:bodyPr/>
        <a:lstStyle/>
        <a:p>
          <a:endParaRPr lang="en-US"/>
        </a:p>
      </dgm:t>
    </dgm:pt>
    <dgm:pt modelId="{0E3C1CE0-B275-4677-B2E8-B88D50928CEB}">
      <dgm:prSet phldrT="[Text]" custT="1"/>
      <dgm:spPr/>
      <dgm:t>
        <a:bodyPr/>
        <a:lstStyle/>
        <a:p>
          <a:r>
            <a:rPr lang="en-US" sz="2200" b="1" dirty="0">
              <a:solidFill>
                <a:schemeClr val="tx1"/>
              </a:solidFill>
            </a:rPr>
            <a:t>How Did You Test Your Problem?</a:t>
          </a:r>
        </a:p>
      </dgm:t>
    </dgm:pt>
    <dgm:pt modelId="{33FD68E5-3815-41AD-B458-909245481F66}" type="parTrans" cxnId="{063FBE98-BA62-47BF-9A28-1D015EF46876}">
      <dgm:prSet/>
      <dgm:spPr/>
      <dgm:t>
        <a:bodyPr/>
        <a:lstStyle/>
        <a:p>
          <a:endParaRPr lang="en-US"/>
        </a:p>
      </dgm:t>
    </dgm:pt>
    <dgm:pt modelId="{03F97944-5612-41CB-B149-18247B9F7C0C}" type="sibTrans" cxnId="{063FBE98-BA62-47BF-9A28-1D015EF46876}">
      <dgm:prSet/>
      <dgm:spPr/>
      <dgm:t>
        <a:bodyPr/>
        <a:lstStyle/>
        <a:p>
          <a:endParaRPr lang="en-US"/>
        </a:p>
      </dgm:t>
    </dgm:pt>
    <dgm:pt modelId="{78634D29-363D-4A2F-A0CE-0B2FDB643625}">
      <dgm:prSet phldrT="[Text]" custT="1"/>
      <dgm:spPr/>
      <dgm:t>
        <a:bodyPr/>
        <a:lstStyle/>
        <a:p>
          <a:r>
            <a:rPr lang="en-US" sz="1900" b="1" dirty="0"/>
            <a:t>What methods did you use to test your problem?</a:t>
          </a:r>
        </a:p>
      </dgm:t>
    </dgm:pt>
    <dgm:pt modelId="{23502090-1852-4A63-9350-5E0309C918DC}" type="parTrans" cxnId="{06EEC1CA-CAC6-420D-A179-180BE0BB9D0D}">
      <dgm:prSet/>
      <dgm:spPr/>
      <dgm:t>
        <a:bodyPr/>
        <a:lstStyle/>
        <a:p>
          <a:endParaRPr lang="en-US"/>
        </a:p>
      </dgm:t>
    </dgm:pt>
    <dgm:pt modelId="{707B3458-FCA1-4446-946A-562C316B0419}" type="sibTrans" cxnId="{06EEC1CA-CAC6-420D-A179-180BE0BB9D0D}">
      <dgm:prSet/>
      <dgm:spPr/>
      <dgm:t>
        <a:bodyPr/>
        <a:lstStyle/>
        <a:p>
          <a:endParaRPr lang="en-US"/>
        </a:p>
      </dgm:t>
    </dgm:pt>
    <dgm:pt modelId="{164A80F3-B949-41D9-8ACF-84858A6D0A90}">
      <dgm:prSet phldrT="[Text]" custT="1"/>
      <dgm:spPr/>
      <dgm:t>
        <a:bodyPr/>
        <a:lstStyle/>
        <a:p>
          <a:r>
            <a:rPr lang="en-US" sz="2200" b="1" kern="1200" dirty="0">
              <a:solidFill>
                <a:schemeClr val="tx1"/>
              </a:solidFill>
            </a:rPr>
            <a:t>Data on Your Testing of Your Hypotheses</a:t>
          </a:r>
        </a:p>
        <a:p>
          <a:r>
            <a:rPr lang="en-US" sz="1900" b="1" kern="1200" dirty="0">
              <a:solidFill>
                <a:prstClr val="white"/>
              </a:solidFill>
              <a:latin typeface="Trebuchet MS" panose="020B0603020202020204"/>
              <a:ea typeface="+mn-ea"/>
              <a:cs typeface="+mn-cs"/>
            </a:rPr>
            <a:t>What were your findings?</a:t>
          </a:r>
        </a:p>
      </dgm:t>
    </dgm:pt>
    <dgm:pt modelId="{9EAEA7E0-49CA-4012-8345-F67F0E9D6FF8}" type="parTrans" cxnId="{28BB79A6-DCC4-4D46-9DCD-A8CFBB0B1C0B}">
      <dgm:prSet/>
      <dgm:spPr/>
      <dgm:t>
        <a:bodyPr/>
        <a:lstStyle/>
        <a:p>
          <a:endParaRPr lang="en-US"/>
        </a:p>
      </dgm:t>
    </dgm:pt>
    <dgm:pt modelId="{24A3D2C7-DD99-4CEB-8B41-745D6F97D9A9}" type="sibTrans" cxnId="{28BB79A6-DCC4-4D46-9DCD-A8CFBB0B1C0B}">
      <dgm:prSet/>
      <dgm:spPr/>
      <dgm:t>
        <a:bodyPr/>
        <a:lstStyle/>
        <a:p>
          <a:endParaRPr lang="en-US"/>
        </a:p>
      </dgm:t>
    </dgm:pt>
    <dgm:pt modelId="{5B72055D-46DF-49D8-A54C-157DA2DD42BA}">
      <dgm:prSet phldrT="[Text]" custT="1"/>
      <dgm:spPr/>
      <dgm:t>
        <a:bodyPr/>
        <a:lstStyle/>
        <a:p>
          <a:endParaRPr lang="en-US" sz="1900" kern="1200" dirty="0"/>
        </a:p>
      </dgm:t>
    </dgm:pt>
    <dgm:pt modelId="{8FD5EC3A-538F-42A6-9B20-20D84E2DAE71}" type="parTrans" cxnId="{D05CEC49-38B5-4AB4-8D50-A8AE249391D6}">
      <dgm:prSet/>
      <dgm:spPr/>
      <dgm:t>
        <a:bodyPr/>
        <a:lstStyle/>
        <a:p>
          <a:endParaRPr lang="en-US"/>
        </a:p>
      </dgm:t>
    </dgm:pt>
    <dgm:pt modelId="{DFD92368-FC4B-41D2-98EC-4FD29D8DBB6E}" type="sibTrans" cxnId="{D05CEC49-38B5-4AB4-8D50-A8AE249391D6}">
      <dgm:prSet/>
      <dgm:spPr/>
      <dgm:t>
        <a:bodyPr/>
        <a:lstStyle/>
        <a:p>
          <a:endParaRPr lang="en-US"/>
        </a:p>
      </dgm:t>
    </dgm:pt>
    <dgm:pt modelId="{299F996C-8112-4774-87F6-9D65654197B2}">
      <dgm:prSet phldrT="[Text]"/>
      <dgm:spPr/>
      <dgm:t>
        <a:bodyPr/>
        <a:lstStyle/>
        <a:p>
          <a:endParaRPr lang="en-US" sz="3000" kern="1200" dirty="0"/>
        </a:p>
      </dgm:t>
    </dgm:pt>
    <dgm:pt modelId="{837B74E9-8D54-4506-9A82-C1EC5F1258F2}" type="parTrans" cxnId="{D5FF30D3-3228-42AB-8268-E842EFAA033D}">
      <dgm:prSet/>
      <dgm:spPr/>
      <dgm:t>
        <a:bodyPr/>
        <a:lstStyle/>
        <a:p>
          <a:endParaRPr lang="en-US"/>
        </a:p>
      </dgm:t>
    </dgm:pt>
    <dgm:pt modelId="{243C0980-3431-4699-82B0-B46D1D1A814A}" type="sibTrans" cxnId="{D5FF30D3-3228-42AB-8268-E842EFAA033D}">
      <dgm:prSet/>
      <dgm:spPr/>
      <dgm:t>
        <a:bodyPr/>
        <a:lstStyle/>
        <a:p>
          <a:endParaRPr lang="en-US"/>
        </a:p>
      </dgm:t>
    </dgm:pt>
    <dgm:pt modelId="{39772BA8-A418-4062-BD51-676402ADF94F}">
      <dgm:prSet phldrT="[Text]" custT="1"/>
      <dgm:spPr/>
      <dgm:t>
        <a:bodyPr/>
        <a:lstStyle/>
        <a:p>
          <a:r>
            <a:rPr lang="en-US" sz="2200" b="1" dirty="0">
              <a:solidFill>
                <a:schemeClr val="tx1"/>
              </a:solidFill>
            </a:rPr>
            <a:t>State Your Hypotheses</a:t>
          </a:r>
        </a:p>
      </dgm:t>
    </dgm:pt>
    <dgm:pt modelId="{BAAB6F53-3230-4789-B8E6-90B27D5E49AB}" type="sibTrans" cxnId="{08B7C5C7-4DC4-4EB1-A653-33FB672DABAA}">
      <dgm:prSet/>
      <dgm:spPr/>
      <dgm:t>
        <a:bodyPr/>
        <a:lstStyle/>
        <a:p>
          <a:endParaRPr lang="en-US"/>
        </a:p>
      </dgm:t>
    </dgm:pt>
    <dgm:pt modelId="{59615930-166F-4165-88FD-E7E5CDBF280D}" type="parTrans" cxnId="{08B7C5C7-4DC4-4EB1-A653-33FB672DABAA}">
      <dgm:prSet/>
      <dgm:spPr/>
      <dgm:t>
        <a:bodyPr/>
        <a:lstStyle/>
        <a:p>
          <a:endParaRPr lang="en-US"/>
        </a:p>
      </dgm:t>
    </dgm:pt>
    <dgm:pt modelId="{5279451D-48D3-4EBC-9095-9C0C2634DE79}">
      <dgm:prSet phldrT="[Text]"/>
      <dgm:spPr/>
      <dgm:t>
        <a:bodyPr/>
        <a:lstStyle/>
        <a:p>
          <a:r>
            <a:rPr lang="en-US" sz="1900" dirty="0"/>
            <a:t>Define your business problem</a:t>
          </a:r>
        </a:p>
      </dgm:t>
    </dgm:pt>
    <dgm:pt modelId="{4580DD49-AEF0-43E9-9F2F-AD802426BB4E}" type="sibTrans" cxnId="{2D96FEC7-9A19-4C03-B510-766140EDB1A2}">
      <dgm:prSet/>
      <dgm:spPr/>
      <dgm:t>
        <a:bodyPr/>
        <a:lstStyle/>
        <a:p>
          <a:endParaRPr lang="en-US"/>
        </a:p>
      </dgm:t>
    </dgm:pt>
    <dgm:pt modelId="{ECD8CC91-4247-4F02-8449-1BBC9C60E657}" type="parTrans" cxnId="{2D96FEC7-9A19-4C03-B510-766140EDB1A2}">
      <dgm:prSet/>
      <dgm:spPr/>
      <dgm:t>
        <a:bodyPr/>
        <a:lstStyle/>
        <a:p>
          <a:endParaRPr lang="en-US"/>
        </a:p>
      </dgm:t>
    </dgm:pt>
    <dgm:pt modelId="{5813E1BD-91D2-48DA-BB00-A101A8AB89F6}">
      <dgm:prSet custT="1"/>
      <dgm:spPr/>
      <dgm:t>
        <a:bodyPr/>
        <a:lstStyle/>
        <a:p>
          <a:pPr marL="0" lvl="0" algn="l" defTabSz="977900">
            <a:lnSpc>
              <a:spcPct val="90000"/>
            </a:lnSpc>
            <a:spcBef>
              <a:spcPct val="0"/>
            </a:spcBef>
            <a:spcAft>
              <a:spcPct val="35000"/>
            </a:spcAft>
            <a:buNone/>
          </a:pPr>
          <a:endParaRPr lang="en-US" sz="2200" b="1" kern="1200" dirty="0">
            <a:solidFill>
              <a:schemeClr val="tx1"/>
            </a:solidFill>
          </a:endParaRPr>
        </a:p>
        <a:p>
          <a:pPr marL="0" lvl="0" algn="l" defTabSz="977900">
            <a:lnSpc>
              <a:spcPct val="90000"/>
            </a:lnSpc>
            <a:spcBef>
              <a:spcPct val="0"/>
            </a:spcBef>
            <a:spcAft>
              <a:spcPct val="35000"/>
            </a:spcAft>
            <a:buNone/>
          </a:pPr>
          <a:endParaRPr lang="en-US" sz="2200" b="1" kern="1200" dirty="0">
            <a:solidFill>
              <a:schemeClr val="tx1"/>
            </a:solidFill>
          </a:endParaRPr>
        </a:p>
        <a:p>
          <a:pPr marL="0" lvl="0" algn="l" defTabSz="977900">
            <a:lnSpc>
              <a:spcPct val="90000"/>
            </a:lnSpc>
            <a:spcBef>
              <a:spcPct val="0"/>
            </a:spcBef>
            <a:spcAft>
              <a:spcPct val="35000"/>
            </a:spcAft>
            <a:buNone/>
          </a:pPr>
          <a:r>
            <a:rPr lang="en-US" sz="2200" b="1" kern="1200" dirty="0">
              <a:solidFill>
                <a:schemeClr val="tx1"/>
              </a:solidFill>
            </a:rPr>
            <a:t>Verify Your Solution </a:t>
          </a:r>
        </a:p>
        <a:p>
          <a:pPr marL="0" lvl="0" algn="l" defTabSz="977900">
            <a:lnSpc>
              <a:spcPct val="90000"/>
            </a:lnSpc>
            <a:spcBef>
              <a:spcPct val="0"/>
            </a:spcBef>
            <a:spcAft>
              <a:spcPct val="35000"/>
            </a:spcAft>
            <a:buNone/>
          </a:pPr>
          <a:r>
            <a:rPr lang="en-US" sz="2200" b="1" kern="1200" dirty="0">
              <a:solidFill>
                <a:schemeClr val="tx1"/>
              </a:solidFill>
            </a:rPr>
            <a:t> </a:t>
          </a:r>
          <a:r>
            <a:rPr lang="en-US" sz="1900" b="1" kern="1200" dirty="0">
              <a:solidFill>
                <a:prstClr val="white"/>
              </a:solidFill>
              <a:latin typeface="Trebuchet MS" panose="020B0603020202020204"/>
              <a:ea typeface="+mn-ea"/>
              <a:cs typeface="+mn-cs"/>
            </a:rPr>
            <a:t>Did you Pivot based on Your Customer Discovery?</a:t>
          </a:r>
        </a:p>
        <a:p>
          <a:pPr marL="0" lvl="0" algn="l" defTabSz="977900">
            <a:lnSpc>
              <a:spcPct val="90000"/>
            </a:lnSpc>
            <a:spcBef>
              <a:spcPct val="0"/>
            </a:spcBef>
            <a:spcAft>
              <a:spcPct val="35000"/>
            </a:spcAft>
            <a:buNone/>
          </a:pPr>
          <a:endParaRPr lang="en-US" sz="2200" b="1" kern="1200" dirty="0">
            <a:solidFill>
              <a:prstClr val="black"/>
            </a:solidFill>
            <a:latin typeface="Trebuchet MS" panose="020B0603020202020204"/>
            <a:ea typeface="+mn-ea"/>
            <a:cs typeface="+mn-cs"/>
          </a:endParaRPr>
        </a:p>
        <a:p>
          <a:pPr marL="0" lvl="0" algn="l" defTabSz="977900">
            <a:lnSpc>
              <a:spcPct val="90000"/>
            </a:lnSpc>
            <a:spcBef>
              <a:spcPct val="0"/>
            </a:spcBef>
            <a:spcAft>
              <a:spcPct val="35000"/>
            </a:spcAft>
            <a:buNone/>
          </a:pPr>
          <a:endParaRPr lang="en-US" sz="2200" b="1" kern="1200" dirty="0">
            <a:solidFill>
              <a:prstClr val="black"/>
            </a:solidFill>
            <a:latin typeface="Trebuchet MS" panose="020B0603020202020204"/>
            <a:ea typeface="+mn-ea"/>
            <a:cs typeface="+mn-cs"/>
          </a:endParaRPr>
        </a:p>
        <a:p>
          <a:pPr marL="0" lvl="0" algn="l" defTabSz="977900">
            <a:lnSpc>
              <a:spcPct val="90000"/>
            </a:lnSpc>
            <a:spcBef>
              <a:spcPct val="0"/>
            </a:spcBef>
            <a:spcAft>
              <a:spcPct val="35000"/>
            </a:spcAft>
            <a:buNone/>
          </a:pPr>
          <a:endParaRPr lang="en-US" sz="2200" b="1" kern="1200" dirty="0">
            <a:solidFill>
              <a:prstClr val="black"/>
            </a:solidFill>
            <a:latin typeface="Trebuchet MS" panose="020B0603020202020204"/>
            <a:ea typeface="+mn-ea"/>
            <a:cs typeface="+mn-cs"/>
          </a:endParaRPr>
        </a:p>
        <a:p>
          <a:pPr marL="0" lvl="0" algn="l" defTabSz="977900">
            <a:lnSpc>
              <a:spcPct val="90000"/>
            </a:lnSpc>
            <a:spcBef>
              <a:spcPct val="0"/>
            </a:spcBef>
            <a:spcAft>
              <a:spcPct val="35000"/>
            </a:spcAft>
            <a:buNone/>
          </a:pPr>
          <a:endParaRPr lang="en-US" sz="2200" b="1" kern="1200" dirty="0">
            <a:solidFill>
              <a:prstClr val="black"/>
            </a:solidFill>
            <a:latin typeface="Trebuchet MS" panose="020B0603020202020204"/>
            <a:ea typeface="+mn-ea"/>
            <a:cs typeface="+mn-cs"/>
          </a:endParaRPr>
        </a:p>
        <a:p>
          <a:pPr marL="0" lvl="0" algn="l" defTabSz="977900">
            <a:lnSpc>
              <a:spcPct val="90000"/>
            </a:lnSpc>
            <a:spcBef>
              <a:spcPct val="0"/>
            </a:spcBef>
            <a:spcAft>
              <a:spcPct val="35000"/>
            </a:spcAft>
            <a:buNone/>
          </a:pPr>
          <a:endParaRPr lang="en-US" sz="2200" b="1" kern="1200" dirty="0">
            <a:solidFill>
              <a:prstClr val="black"/>
            </a:solidFill>
            <a:latin typeface="Trebuchet MS" panose="020B0603020202020204"/>
            <a:ea typeface="+mn-ea"/>
            <a:cs typeface="+mn-cs"/>
          </a:endParaRPr>
        </a:p>
        <a:p>
          <a:pPr marL="0" lvl="0" algn="l" defTabSz="977900">
            <a:lnSpc>
              <a:spcPct val="90000"/>
            </a:lnSpc>
            <a:spcBef>
              <a:spcPct val="0"/>
            </a:spcBef>
            <a:spcAft>
              <a:spcPct val="35000"/>
            </a:spcAft>
            <a:buNone/>
          </a:pPr>
          <a:endParaRPr lang="en-US" sz="2200" b="1" kern="1200" dirty="0">
            <a:solidFill>
              <a:prstClr val="black"/>
            </a:solidFill>
            <a:latin typeface="Trebuchet MS" panose="020B0603020202020204"/>
            <a:ea typeface="+mn-ea"/>
            <a:cs typeface="+mn-cs"/>
          </a:endParaRPr>
        </a:p>
      </dgm:t>
    </dgm:pt>
    <dgm:pt modelId="{0C67B86F-1C0D-433C-B8E5-64B609474813}" type="sibTrans" cxnId="{A47BFDED-3575-4C34-9777-575E2D091C32}">
      <dgm:prSet/>
      <dgm:spPr/>
      <dgm:t>
        <a:bodyPr/>
        <a:lstStyle/>
        <a:p>
          <a:endParaRPr lang="en-US"/>
        </a:p>
      </dgm:t>
    </dgm:pt>
    <dgm:pt modelId="{359880D1-BA40-406F-853C-224CE6E2EA8E}" type="parTrans" cxnId="{A47BFDED-3575-4C34-9777-575E2D091C32}">
      <dgm:prSet/>
      <dgm:spPr/>
      <dgm:t>
        <a:bodyPr/>
        <a:lstStyle/>
        <a:p>
          <a:endParaRPr lang="en-US"/>
        </a:p>
      </dgm:t>
    </dgm:pt>
    <dgm:pt modelId="{97B629B8-2E76-4D5A-A5E7-6E40D99B903A}">
      <dgm:prSet phldrT="[Text]"/>
      <dgm:spPr/>
      <dgm:t>
        <a:bodyPr/>
        <a:lstStyle/>
        <a:p>
          <a:endParaRPr lang="en-US" sz="3000" kern="1200" dirty="0"/>
        </a:p>
      </dgm:t>
    </dgm:pt>
    <dgm:pt modelId="{0A23118A-55F4-4528-9351-3DEF833D6849}" type="parTrans" cxnId="{59A40331-C4B6-4DB3-819C-CA433115B191}">
      <dgm:prSet/>
      <dgm:spPr/>
      <dgm:t>
        <a:bodyPr/>
        <a:lstStyle/>
        <a:p>
          <a:endParaRPr lang="en-US"/>
        </a:p>
      </dgm:t>
    </dgm:pt>
    <dgm:pt modelId="{B1111E96-6648-41AE-90B6-3E7F1BA33EAC}" type="sibTrans" cxnId="{59A40331-C4B6-4DB3-819C-CA433115B191}">
      <dgm:prSet/>
      <dgm:spPr/>
      <dgm:t>
        <a:bodyPr/>
        <a:lstStyle/>
        <a:p>
          <a:endParaRPr lang="en-US"/>
        </a:p>
      </dgm:t>
    </dgm:pt>
    <dgm:pt modelId="{CFC2BD47-95D2-45D9-8092-5EE8B0BBDC0C}">
      <dgm:prSet phldrT="[Text]"/>
      <dgm:spPr/>
      <dgm:t>
        <a:bodyPr/>
        <a:lstStyle/>
        <a:p>
          <a:endParaRPr lang="en-US" sz="3000" kern="1200" dirty="0"/>
        </a:p>
      </dgm:t>
    </dgm:pt>
    <dgm:pt modelId="{F344BF76-413D-4374-8630-F0C8A5BD37BB}" type="parTrans" cxnId="{807A4F0B-4BFA-4DEC-919B-95AAAC1E6853}">
      <dgm:prSet/>
      <dgm:spPr/>
      <dgm:t>
        <a:bodyPr/>
        <a:lstStyle/>
        <a:p>
          <a:endParaRPr lang="en-US"/>
        </a:p>
      </dgm:t>
    </dgm:pt>
    <dgm:pt modelId="{04EA4A0E-6212-458C-B6D4-43C6B536BE71}" type="sibTrans" cxnId="{807A4F0B-4BFA-4DEC-919B-95AAAC1E6853}">
      <dgm:prSet/>
      <dgm:spPr/>
      <dgm:t>
        <a:bodyPr/>
        <a:lstStyle/>
        <a:p>
          <a:endParaRPr lang="en-US"/>
        </a:p>
      </dgm:t>
    </dgm:pt>
    <dgm:pt modelId="{0524C9E2-4C1A-43A5-95D5-28E0B9C94054}">
      <dgm:prSet phldrT="[Text]"/>
      <dgm:spPr/>
      <dgm:t>
        <a:bodyPr/>
        <a:lstStyle/>
        <a:p>
          <a:endParaRPr lang="en-US" sz="3000" kern="1200" dirty="0"/>
        </a:p>
      </dgm:t>
    </dgm:pt>
    <dgm:pt modelId="{DF9CAA5B-0B61-4A9A-861F-6853295B3D2E}" type="parTrans" cxnId="{FDF71A56-730C-46DD-A2EB-3C18751C4C93}">
      <dgm:prSet/>
      <dgm:spPr/>
      <dgm:t>
        <a:bodyPr/>
        <a:lstStyle/>
        <a:p>
          <a:endParaRPr lang="en-US"/>
        </a:p>
      </dgm:t>
    </dgm:pt>
    <dgm:pt modelId="{465C596B-D84F-45C1-9A45-24B0AF0B74E7}" type="sibTrans" cxnId="{FDF71A56-730C-46DD-A2EB-3C18751C4C93}">
      <dgm:prSet/>
      <dgm:spPr/>
      <dgm:t>
        <a:bodyPr/>
        <a:lstStyle/>
        <a:p>
          <a:endParaRPr lang="en-US"/>
        </a:p>
      </dgm:t>
    </dgm:pt>
    <dgm:pt modelId="{6FD1D6A3-0844-4230-87DF-EBC3DAFA7F57}" type="pres">
      <dgm:prSet presAssocID="{FE51F797-DE3B-4225-AF87-86C784D3BC42}" presName="Name0" presStyleCnt="0">
        <dgm:presLayoutVars>
          <dgm:dir/>
          <dgm:resizeHandles val="exact"/>
        </dgm:presLayoutVars>
      </dgm:prSet>
      <dgm:spPr/>
    </dgm:pt>
    <dgm:pt modelId="{E45F07F8-CCD6-4959-A99F-84B3D0B4DEC4}" type="pres">
      <dgm:prSet presAssocID="{39772BA8-A418-4062-BD51-676402ADF94F}" presName="node" presStyleLbl="node1" presStyleIdx="0" presStyleCnt="4" custLinFactNeighborX="-1359" custLinFactNeighborY="1712">
        <dgm:presLayoutVars>
          <dgm:bulletEnabled val="1"/>
        </dgm:presLayoutVars>
      </dgm:prSet>
      <dgm:spPr/>
    </dgm:pt>
    <dgm:pt modelId="{27DEB6BD-88BE-48ED-86DB-5D9158E5B9DA}" type="pres">
      <dgm:prSet presAssocID="{BAAB6F53-3230-4789-B8E6-90B27D5E49AB}" presName="sibTrans" presStyleCnt="0"/>
      <dgm:spPr/>
    </dgm:pt>
    <dgm:pt modelId="{67F7927A-CD08-4B5C-AD2C-8EC872D36C6A}" type="pres">
      <dgm:prSet presAssocID="{0E3C1CE0-B275-4677-B2E8-B88D50928CEB}" presName="node" presStyleLbl="node1" presStyleIdx="1" presStyleCnt="4" custLinFactNeighborX="-38674">
        <dgm:presLayoutVars>
          <dgm:bulletEnabled val="1"/>
        </dgm:presLayoutVars>
      </dgm:prSet>
      <dgm:spPr/>
    </dgm:pt>
    <dgm:pt modelId="{4EA7A8B6-A80C-446E-8CC2-4A5FFAC4D9C9}" type="pres">
      <dgm:prSet presAssocID="{03F97944-5612-41CB-B149-18247B9F7C0C}" presName="sibTrans" presStyleCnt="0"/>
      <dgm:spPr/>
    </dgm:pt>
    <dgm:pt modelId="{53BE21BC-EBE9-41F7-8293-EF1A3E16C803}" type="pres">
      <dgm:prSet presAssocID="{164A80F3-B949-41D9-8ACF-84858A6D0A90}" presName="node" presStyleLbl="node1" presStyleIdx="2" presStyleCnt="4">
        <dgm:presLayoutVars>
          <dgm:bulletEnabled val="1"/>
        </dgm:presLayoutVars>
      </dgm:prSet>
      <dgm:spPr/>
    </dgm:pt>
    <dgm:pt modelId="{698C0571-FADD-41A1-A090-F4E60FEB359E}" type="pres">
      <dgm:prSet presAssocID="{24A3D2C7-DD99-4CEB-8B41-745D6F97D9A9}" presName="sibTrans" presStyleCnt="0"/>
      <dgm:spPr/>
    </dgm:pt>
    <dgm:pt modelId="{342E0C81-F650-47C7-8515-56FE6862C216}" type="pres">
      <dgm:prSet presAssocID="{5813E1BD-91D2-48DA-BB00-A101A8AB89F6}" presName="node" presStyleLbl="node1" presStyleIdx="3" presStyleCnt="4" custLinFactNeighborX="-16308">
        <dgm:presLayoutVars>
          <dgm:bulletEnabled val="1"/>
        </dgm:presLayoutVars>
      </dgm:prSet>
      <dgm:spPr/>
    </dgm:pt>
  </dgm:ptLst>
  <dgm:cxnLst>
    <dgm:cxn modelId="{807A4F0B-4BFA-4DEC-919B-95AAAC1E6853}" srcId="{164A80F3-B949-41D9-8ACF-84858A6D0A90}" destId="{CFC2BD47-95D2-45D9-8092-5EE8B0BBDC0C}" srcOrd="3" destOrd="0" parTransId="{F344BF76-413D-4374-8630-F0C8A5BD37BB}" sibTransId="{04EA4A0E-6212-458C-B6D4-43C6B536BE71}"/>
    <dgm:cxn modelId="{5593C624-094C-414C-A296-48B5AC977250}" type="presOf" srcId="{0E3C1CE0-B275-4677-B2E8-B88D50928CEB}" destId="{67F7927A-CD08-4B5C-AD2C-8EC872D36C6A}" srcOrd="0" destOrd="0" presId="urn:microsoft.com/office/officeart/2005/8/layout/hList6"/>
    <dgm:cxn modelId="{59A40331-C4B6-4DB3-819C-CA433115B191}" srcId="{164A80F3-B949-41D9-8ACF-84858A6D0A90}" destId="{97B629B8-2E76-4D5A-A5E7-6E40D99B903A}" srcOrd="2" destOrd="0" parTransId="{0A23118A-55F4-4528-9351-3DEF833D6849}" sibTransId="{B1111E96-6648-41AE-90B6-3E7F1BA33EAC}"/>
    <dgm:cxn modelId="{2B016640-EEDA-4A63-A5E5-89142FDCBDC7}" type="presOf" srcId="{78634D29-363D-4A2F-A0CE-0B2FDB643625}" destId="{67F7927A-CD08-4B5C-AD2C-8EC872D36C6A}" srcOrd="0" destOrd="1" presId="urn:microsoft.com/office/officeart/2005/8/layout/hList6"/>
    <dgm:cxn modelId="{2DA4CF48-F56C-424C-9859-BC81D44E416F}" type="presOf" srcId="{5813E1BD-91D2-48DA-BB00-A101A8AB89F6}" destId="{342E0C81-F650-47C7-8515-56FE6862C216}" srcOrd="0" destOrd="0" presId="urn:microsoft.com/office/officeart/2005/8/layout/hList6"/>
    <dgm:cxn modelId="{D05CEC49-38B5-4AB4-8D50-A8AE249391D6}" srcId="{164A80F3-B949-41D9-8ACF-84858A6D0A90}" destId="{5B72055D-46DF-49D8-A54C-157DA2DD42BA}" srcOrd="0" destOrd="0" parTransId="{8FD5EC3A-538F-42A6-9B20-20D84E2DAE71}" sibTransId="{DFD92368-FC4B-41D2-98EC-4FD29D8DBB6E}"/>
    <dgm:cxn modelId="{F855934E-4098-485D-B839-9BB278A81072}" type="presOf" srcId="{5B72055D-46DF-49D8-A54C-157DA2DD42BA}" destId="{53BE21BC-EBE9-41F7-8293-EF1A3E16C803}" srcOrd="0" destOrd="1" presId="urn:microsoft.com/office/officeart/2005/8/layout/hList6"/>
    <dgm:cxn modelId="{DB1B6373-9F79-4FE4-BB96-170F25A12954}" type="presOf" srcId="{0524C9E2-4C1A-43A5-95D5-28E0B9C94054}" destId="{53BE21BC-EBE9-41F7-8293-EF1A3E16C803}" srcOrd="0" destOrd="5" presId="urn:microsoft.com/office/officeart/2005/8/layout/hList6"/>
    <dgm:cxn modelId="{FDF71A56-730C-46DD-A2EB-3C18751C4C93}" srcId="{164A80F3-B949-41D9-8ACF-84858A6D0A90}" destId="{0524C9E2-4C1A-43A5-95D5-28E0B9C94054}" srcOrd="4" destOrd="0" parTransId="{DF9CAA5B-0B61-4A9A-861F-6853295B3D2E}" sibTransId="{465C596B-D84F-45C1-9A45-24B0AF0B74E7}"/>
    <dgm:cxn modelId="{E816507B-DFCB-44C0-A7BA-E5ECA77274D9}" type="presOf" srcId="{164A80F3-B949-41D9-8ACF-84858A6D0A90}" destId="{53BE21BC-EBE9-41F7-8293-EF1A3E16C803}" srcOrd="0" destOrd="0" presId="urn:microsoft.com/office/officeart/2005/8/layout/hList6"/>
    <dgm:cxn modelId="{4C3B908A-1CF8-46A2-ADE6-0C0AA821859E}" type="presOf" srcId="{97B629B8-2E76-4D5A-A5E7-6E40D99B903A}" destId="{53BE21BC-EBE9-41F7-8293-EF1A3E16C803}" srcOrd="0" destOrd="3" presId="urn:microsoft.com/office/officeart/2005/8/layout/hList6"/>
    <dgm:cxn modelId="{E03CC892-E7F3-45EE-B1F3-9B18DA2A6B8D}" type="presOf" srcId="{FE51F797-DE3B-4225-AF87-86C784D3BC42}" destId="{6FD1D6A3-0844-4230-87DF-EBC3DAFA7F57}" srcOrd="0" destOrd="0" presId="urn:microsoft.com/office/officeart/2005/8/layout/hList6"/>
    <dgm:cxn modelId="{063FBE98-BA62-47BF-9A28-1D015EF46876}" srcId="{FE51F797-DE3B-4225-AF87-86C784D3BC42}" destId="{0E3C1CE0-B275-4677-B2E8-B88D50928CEB}" srcOrd="1" destOrd="0" parTransId="{33FD68E5-3815-41AD-B458-909245481F66}" sibTransId="{03F97944-5612-41CB-B149-18247B9F7C0C}"/>
    <dgm:cxn modelId="{28BB79A6-DCC4-4D46-9DCD-A8CFBB0B1C0B}" srcId="{FE51F797-DE3B-4225-AF87-86C784D3BC42}" destId="{164A80F3-B949-41D9-8ACF-84858A6D0A90}" srcOrd="2" destOrd="0" parTransId="{9EAEA7E0-49CA-4012-8345-F67F0E9D6FF8}" sibTransId="{24A3D2C7-DD99-4CEB-8B41-745D6F97D9A9}"/>
    <dgm:cxn modelId="{08B7C5C7-4DC4-4EB1-A653-33FB672DABAA}" srcId="{FE51F797-DE3B-4225-AF87-86C784D3BC42}" destId="{39772BA8-A418-4062-BD51-676402ADF94F}" srcOrd="0" destOrd="0" parTransId="{59615930-166F-4165-88FD-E7E5CDBF280D}" sibTransId="{BAAB6F53-3230-4789-B8E6-90B27D5E49AB}"/>
    <dgm:cxn modelId="{2D96FEC7-9A19-4C03-B510-766140EDB1A2}" srcId="{39772BA8-A418-4062-BD51-676402ADF94F}" destId="{5279451D-48D3-4EBC-9095-9C0C2634DE79}" srcOrd="0" destOrd="0" parTransId="{ECD8CC91-4247-4F02-8449-1BBC9C60E657}" sibTransId="{4580DD49-AEF0-43E9-9F2F-AD802426BB4E}"/>
    <dgm:cxn modelId="{06EEC1CA-CAC6-420D-A179-180BE0BB9D0D}" srcId="{0E3C1CE0-B275-4677-B2E8-B88D50928CEB}" destId="{78634D29-363D-4A2F-A0CE-0B2FDB643625}" srcOrd="0" destOrd="0" parTransId="{23502090-1852-4A63-9350-5E0309C918DC}" sibTransId="{707B3458-FCA1-4446-946A-562C316B0419}"/>
    <dgm:cxn modelId="{D5FF30D3-3228-42AB-8268-E842EFAA033D}" srcId="{164A80F3-B949-41D9-8ACF-84858A6D0A90}" destId="{299F996C-8112-4774-87F6-9D65654197B2}" srcOrd="1" destOrd="0" parTransId="{837B74E9-8D54-4506-9A82-C1EC5F1258F2}" sibTransId="{243C0980-3431-4699-82B0-B46D1D1A814A}"/>
    <dgm:cxn modelId="{5C2C8CDB-AE07-4DC9-AF0B-21785194CDA5}" type="presOf" srcId="{5279451D-48D3-4EBC-9095-9C0C2634DE79}" destId="{E45F07F8-CCD6-4959-A99F-84B3D0B4DEC4}" srcOrd="0" destOrd="1" presId="urn:microsoft.com/office/officeart/2005/8/layout/hList6"/>
    <dgm:cxn modelId="{FA6F18DF-9934-4333-8ED5-CA5FAA2C9478}" type="presOf" srcId="{299F996C-8112-4774-87F6-9D65654197B2}" destId="{53BE21BC-EBE9-41F7-8293-EF1A3E16C803}" srcOrd="0" destOrd="2" presId="urn:microsoft.com/office/officeart/2005/8/layout/hList6"/>
    <dgm:cxn modelId="{A47BFDED-3575-4C34-9777-575E2D091C32}" srcId="{FE51F797-DE3B-4225-AF87-86C784D3BC42}" destId="{5813E1BD-91D2-48DA-BB00-A101A8AB89F6}" srcOrd="3" destOrd="0" parTransId="{359880D1-BA40-406F-853C-224CE6E2EA8E}" sibTransId="{0C67B86F-1C0D-433C-B8E5-64B609474813}"/>
    <dgm:cxn modelId="{34795BF5-C274-45A9-BA92-7023A12BA1F8}" type="presOf" srcId="{CFC2BD47-95D2-45D9-8092-5EE8B0BBDC0C}" destId="{53BE21BC-EBE9-41F7-8293-EF1A3E16C803}" srcOrd="0" destOrd="4" presId="urn:microsoft.com/office/officeart/2005/8/layout/hList6"/>
    <dgm:cxn modelId="{2847D6FD-2D6B-42C9-878F-4C65C24D68CD}" type="presOf" srcId="{39772BA8-A418-4062-BD51-676402ADF94F}" destId="{E45F07F8-CCD6-4959-A99F-84B3D0B4DEC4}" srcOrd="0" destOrd="0" presId="urn:microsoft.com/office/officeart/2005/8/layout/hList6"/>
    <dgm:cxn modelId="{7531C1A7-D30B-47CF-97DE-CAB27535D99B}" type="presParOf" srcId="{6FD1D6A3-0844-4230-87DF-EBC3DAFA7F57}" destId="{E45F07F8-CCD6-4959-A99F-84B3D0B4DEC4}" srcOrd="0" destOrd="0" presId="urn:microsoft.com/office/officeart/2005/8/layout/hList6"/>
    <dgm:cxn modelId="{94F263EB-8435-4772-A7C7-81DCDB843BA5}" type="presParOf" srcId="{6FD1D6A3-0844-4230-87DF-EBC3DAFA7F57}" destId="{27DEB6BD-88BE-48ED-86DB-5D9158E5B9DA}" srcOrd="1" destOrd="0" presId="urn:microsoft.com/office/officeart/2005/8/layout/hList6"/>
    <dgm:cxn modelId="{C377C3BB-96F5-4A57-9652-A8B7465B7D65}" type="presParOf" srcId="{6FD1D6A3-0844-4230-87DF-EBC3DAFA7F57}" destId="{67F7927A-CD08-4B5C-AD2C-8EC872D36C6A}" srcOrd="2" destOrd="0" presId="urn:microsoft.com/office/officeart/2005/8/layout/hList6"/>
    <dgm:cxn modelId="{DE8635B5-1FA3-4ECE-A9D5-7C4BC5D2FC74}" type="presParOf" srcId="{6FD1D6A3-0844-4230-87DF-EBC3DAFA7F57}" destId="{4EA7A8B6-A80C-446E-8CC2-4A5FFAC4D9C9}" srcOrd="3" destOrd="0" presId="urn:microsoft.com/office/officeart/2005/8/layout/hList6"/>
    <dgm:cxn modelId="{FD2C1B84-1BDE-4302-8402-8783C88190B6}" type="presParOf" srcId="{6FD1D6A3-0844-4230-87DF-EBC3DAFA7F57}" destId="{53BE21BC-EBE9-41F7-8293-EF1A3E16C803}" srcOrd="4" destOrd="0" presId="urn:microsoft.com/office/officeart/2005/8/layout/hList6"/>
    <dgm:cxn modelId="{D0B9B8FA-1D0C-45CF-B3F2-1995DCED8B6B}" type="presParOf" srcId="{6FD1D6A3-0844-4230-87DF-EBC3DAFA7F57}" destId="{698C0571-FADD-41A1-A090-F4E60FEB359E}" srcOrd="5" destOrd="0" presId="urn:microsoft.com/office/officeart/2005/8/layout/hList6"/>
    <dgm:cxn modelId="{FC1DA493-7495-499C-9F39-0D90B75D86F2}" type="presParOf" srcId="{6FD1D6A3-0844-4230-87DF-EBC3DAFA7F57}" destId="{342E0C81-F650-47C7-8515-56FE6862C216}" srcOrd="6"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0B50657-E540-4E7B-A87F-067F959DB001}" type="doc">
      <dgm:prSet loTypeId="urn:microsoft.com/office/officeart/2005/8/layout/hierarchy3" loCatId="relationship" qsTypeId="urn:microsoft.com/office/officeart/2005/8/quickstyle/simple4" qsCatId="simple" csTypeId="urn:microsoft.com/office/officeart/2005/8/colors/accent1_2" csCatId="accent1" phldr="1"/>
      <dgm:spPr/>
      <dgm:t>
        <a:bodyPr/>
        <a:lstStyle/>
        <a:p>
          <a:endParaRPr lang="en-US"/>
        </a:p>
      </dgm:t>
    </dgm:pt>
    <dgm:pt modelId="{59353061-153A-402C-AB44-50D9EA157B73}">
      <dgm:prSet phldrT="[Text]"/>
      <dgm:spPr/>
      <dgm:t>
        <a:bodyPr/>
        <a:lstStyle/>
        <a:p>
          <a:r>
            <a:rPr lang="en-US" dirty="0"/>
            <a:t>Demographics</a:t>
          </a:r>
          <a:endParaRPr lang="en-US" b="1" dirty="0"/>
        </a:p>
      </dgm:t>
    </dgm:pt>
    <dgm:pt modelId="{9A9EF607-4059-4D35-BAE2-368818FA354D}" type="parTrans" cxnId="{4CAA0F75-AE07-42EB-BED9-D4DA9E917CFC}">
      <dgm:prSet/>
      <dgm:spPr/>
      <dgm:t>
        <a:bodyPr/>
        <a:lstStyle/>
        <a:p>
          <a:endParaRPr lang="en-US"/>
        </a:p>
      </dgm:t>
    </dgm:pt>
    <dgm:pt modelId="{BB9BE2CC-D09C-4150-8C8F-8B66CCB77B9D}" type="sibTrans" cxnId="{4CAA0F75-AE07-42EB-BED9-D4DA9E917CFC}">
      <dgm:prSet/>
      <dgm:spPr/>
      <dgm:t>
        <a:bodyPr/>
        <a:lstStyle/>
        <a:p>
          <a:endParaRPr lang="en-US"/>
        </a:p>
      </dgm:t>
    </dgm:pt>
    <dgm:pt modelId="{F401D888-307C-4BA9-8368-0266C17D4FBC}">
      <dgm:prSet phldrT="[Text]"/>
      <dgm:spPr/>
      <dgm:t>
        <a:bodyPr/>
        <a:lstStyle/>
        <a:p>
          <a:pPr>
            <a:buNone/>
          </a:pPr>
          <a:r>
            <a:rPr lang="en-US" dirty="0"/>
            <a:t>Age</a:t>
          </a:r>
        </a:p>
        <a:p>
          <a:pPr>
            <a:buFont typeface="Arial" panose="020B0604020202020204" pitchFamily="34" charset="0"/>
            <a:buChar char="•"/>
          </a:pPr>
          <a:r>
            <a:rPr lang="en-US" dirty="0"/>
            <a:t> </a:t>
          </a:r>
        </a:p>
      </dgm:t>
    </dgm:pt>
    <dgm:pt modelId="{E9DCCE9B-DFAB-4840-929C-93DB4F00BC0A}" type="parTrans" cxnId="{C4EB60EA-CF2B-4019-ABC3-A897E09BC648}">
      <dgm:prSet/>
      <dgm:spPr/>
      <dgm:t>
        <a:bodyPr/>
        <a:lstStyle/>
        <a:p>
          <a:endParaRPr lang="en-US"/>
        </a:p>
      </dgm:t>
    </dgm:pt>
    <dgm:pt modelId="{3192B19F-A337-4393-AFC4-F30A85FBEE27}" type="sibTrans" cxnId="{C4EB60EA-CF2B-4019-ABC3-A897E09BC648}">
      <dgm:prSet/>
      <dgm:spPr/>
      <dgm:t>
        <a:bodyPr/>
        <a:lstStyle/>
        <a:p>
          <a:endParaRPr lang="en-US"/>
        </a:p>
      </dgm:t>
    </dgm:pt>
    <dgm:pt modelId="{80893B93-6564-411C-B842-192AEC1E31AB}">
      <dgm:prSet phldrT="[Text]"/>
      <dgm:spPr/>
      <dgm:t>
        <a:bodyPr/>
        <a:lstStyle/>
        <a:p>
          <a:r>
            <a:rPr lang="en-US" dirty="0"/>
            <a:t>Education/Profession</a:t>
          </a:r>
        </a:p>
      </dgm:t>
    </dgm:pt>
    <dgm:pt modelId="{383BB8A2-E264-471D-8A45-0F737D1ADAE7}" type="parTrans" cxnId="{128875CD-8E23-46B3-9C58-9E9712FA2CD0}">
      <dgm:prSet/>
      <dgm:spPr/>
      <dgm:t>
        <a:bodyPr/>
        <a:lstStyle/>
        <a:p>
          <a:endParaRPr lang="en-US"/>
        </a:p>
      </dgm:t>
    </dgm:pt>
    <dgm:pt modelId="{2D273090-0C7C-4BC1-A2A7-496510732A57}" type="sibTrans" cxnId="{128875CD-8E23-46B3-9C58-9E9712FA2CD0}">
      <dgm:prSet/>
      <dgm:spPr/>
      <dgm:t>
        <a:bodyPr/>
        <a:lstStyle/>
        <a:p>
          <a:endParaRPr lang="en-US"/>
        </a:p>
      </dgm:t>
    </dgm:pt>
    <dgm:pt modelId="{DFDDE9DA-986C-4493-890F-F684F51B5097}">
      <dgm:prSet phldrT="[Text]"/>
      <dgm:spPr/>
      <dgm:t>
        <a:bodyPr/>
        <a:lstStyle/>
        <a:p>
          <a:r>
            <a:rPr lang="en-US" dirty="0"/>
            <a:t>Income</a:t>
          </a:r>
        </a:p>
        <a:p>
          <a:endParaRPr lang="en-US" dirty="0"/>
        </a:p>
      </dgm:t>
    </dgm:pt>
    <dgm:pt modelId="{29D48A5A-4375-4431-93F9-5D316D322BB2}" type="parTrans" cxnId="{63AE8C60-2DF0-4903-9B0C-015D655A7EF8}">
      <dgm:prSet/>
      <dgm:spPr/>
      <dgm:t>
        <a:bodyPr/>
        <a:lstStyle/>
        <a:p>
          <a:endParaRPr lang="en-US"/>
        </a:p>
      </dgm:t>
    </dgm:pt>
    <dgm:pt modelId="{92BB347C-764A-49F8-A503-9227227550E7}" type="sibTrans" cxnId="{63AE8C60-2DF0-4903-9B0C-015D655A7EF8}">
      <dgm:prSet/>
      <dgm:spPr/>
      <dgm:t>
        <a:bodyPr/>
        <a:lstStyle/>
        <a:p>
          <a:endParaRPr lang="en-US"/>
        </a:p>
      </dgm:t>
    </dgm:pt>
    <dgm:pt modelId="{43C1592D-2413-4FC8-A416-DC462671CA78}">
      <dgm:prSet/>
      <dgm:spPr/>
      <dgm:t>
        <a:bodyPr/>
        <a:lstStyle/>
        <a:p>
          <a:r>
            <a:rPr lang="en-US" dirty="0" err="1"/>
            <a:t>Geographics</a:t>
          </a:r>
          <a:endParaRPr lang="en-US" dirty="0"/>
        </a:p>
      </dgm:t>
    </dgm:pt>
    <dgm:pt modelId="{B67B46C5-6A13-4D2F-97A9-2467178834D0}" type="parTrans" cxnId="{2BE88CC7-3041-44C9-A72A-A92C84F17296}">
      <dgm:prSet/>
      <dgm:spPr/>
      <dgm:t>
        <a:bodyPr/>
        <a:lstStyle/>
        <a:p>
          <a:endParaRPr lang="en-US"/>
        </a:p>
      </dgm:t>
    </dgm:pt>
    <dgm:pt modelId="{94930C1C-07EA-4819-82DC-6769EA5D52BF}" type="sibTrans" cxnId="{2BE88CC7-3041-44C9-A72A-A92C84F17296}">
      <dgm:prSet/>
      <dgm:spPr/>
      <dgm:t>
        <a:bodyPr/>
        <a:lstStyle/>
        <a:p>
          <a:endParaRPr lang="en-US"/>
        </a:p>
      </dgm:t>
    </dgm:pt>
    <dgm:pt modelId="{13AFCDCA-90B8-42D8-B1B2-A839A3BD7D0D}">
      <dgm:prSet/>
      <dgm:spPr/>
      <dgm:t>
        <a:bodyPr/>
        <a:lstStyle/>
        <a:p>
          <a:r>
            <a:rPr lang="en-US"/>
            <a:t>Buying Patterns</a:t>
          </a:r>
          <a:endParaRPr lang="en-US" dirty="0"/>
        </a:p>
      </dgm:t>
    </dgm:pt>
    <dgm:pt modelId="{5DE9D341-9F7C-472F-BA10-1AA5E85AE0B9}" type="parTrans" cxnId="{0EB0B427-41A2-48C4-B416-E4AAA8473092}">
      <dgm:prSet/>
      <dgm:spPr/>
      <dgm:t>
        <a:bodyPr/>
        <a:lstStyle/>
        <a:p>
          <a:endParaRPr lang="en-US"/>
        </a:p>
      </dgm:t>
    </dgm:pt>
    <dgm:pt modelId="{3D3A5E09-0C46-4306-8C8E-E405987C5A0B}" type="sibTrans" cxnId="{0EB0B427-41A2-48C4-B416-E4AAA8473092}">
      <dgm:prSet/>
      <dgm:spPr/>
      <dgm:t>
        <a:bodyPr/>
        <a:lstStyle/>
        <a:p>
          <a:endParaRPr lang="en-US"/>
        </a:p>
      </dgm:t>
    </dgm:pt>
    <dgm:pt modelId="{913595AF-C2EC-4FEF-8C00-A031B1F95E2B}">
      <dgm:prSet/>
      <dgm:spPr/>
      <dgm:t>
        <a:bodyPr/>
        <a:lstStyle/>
        <a:p>
          <a:r>
            <a:rPr lang="en-US"/>
            <a:t>Psychographic</a:t>
          </a:r>
        </a:p>
      </dgm:t>
    </dgm:pt>
    <dgm:pt modelId="{BD1082E0-8D98-4F70-A13D-AF10D9B56FDE}" type="parTrans" cxnId="{FB3EF460-DC64-40C0-9639-177E03975F7E}">
      <dgm:prSet/>
      <dgm:spPr/>
      <dgm:t>
        <a:bodyPr/>
        <a:lstStyle/>
        <a:p>
          <a:endParaRPr lang="en-US"/>
        </a:p>
      </dgm:t>
    </dgm:pt>
    <dgm:pt modelId="{95FAC7FF-34A5-4958-8A0E-B85799968689}" type="sibTrans" cxnId="{FB3EF460-DC64-40C0-9639-177E03975F7E}">
      <dgm:prSet/>
      <dgm:spPr/>
      <dgm:t>
        <a:bodyPr/>
        <a:lstStyle/>
        <a:p>
          <a:endParaRPr lang="en-US"/>
        </a:p>
      </dgm:t>
    </dgm:pt>
    <dgm:pt modelId="{F8663789-537D-4B8E-9DB1-01C89E8C7378}">
      <dgm:prSet/>
      <dgm:spPr/>
      <dgm:t>
        <a:bodyPr/>
        <a:lstStyle/>
        <a:p>
          <a:r>
            <a:rPr lang="en-US" dirty="0"/>
            <a:t>Locations</a:t>
          </a:r>
        </a:p>
      </dgm:t>
    </dgm:pt>
    <dgm:pt modelId="{AF2A5B3D-31EE-43E7-9BF4-4B0581323923}" type="parTrans" cxnId="{B4068DDB-FEB8-4E71-9887-723FFE7B6CF2}">
      <dgm:prSet/>
      <dgm:spPr/>
      <dgm:t>
        <a:bodyPr/>
        <a:lstStyle/>
        <a:p>
          <a:endParaRPr lang="en-US"/>
        </a:p>
      </dgm:t>
    </dgm:pt>
    <dgm:pt modelId="{F05689A7-5B7C-45D5-87F4-F92625102FD5}" type="sibTrans" cxnId="{B4068DDB-FEB8-4E71-9887-723FFE7B6CF2}">
      <dgm:prSet/>
      <dgm:spPr/>
      <dgm:t>
        <a:bodyPr/>
        <a:lstStyle/>
        <a:p>
          <a:endParaRPr lang="en-US"/>
        </a:p>
      </dgm:t>
    </dgm:pt>
    <dgm:pt modelId="{8F41B65A-FDA5-4B60-9068-28CBFFBB5803}">
      <dgm:prSet/>
      <dgm:spPr/>
      <dgm:t>
        <a:bodyPr/>
        <a:lstStyle/>
        <a:p>
          <a:r>
            <a:rPr lang="en-US" dirty="0"/>
            <a:t>What are the buying patterns of ideal customer?</a:t>
          </a:r>
        </a:p>
      </dgm:t>
    </dgm:pt>
    <dgm:pt modelId="{5EF9082D-6412-4DED-AB7D-97D209B03230}" type="parTrans" cxnId="{53057DAD-42C3-480F-B02C-625669A44769}">
      <dgm:prSet/>
      <dgm:spPr/>
      <dgm:t>
        <a:bodyPr/>
        <a:lstStyle/>
        <a:p>
          <a:endParaRPr lang="en-US"/>
        </a:p>
      </dgm:t>
    </dgm:pt>
    <dgm:pt modelId="{81CD3485-4DE6-4060-A0C0-89E144D1F3C6}" type="sibTrans" cxnId="{53057DAD-42C3-480F-B02C-625669A44769}">
      <dgm:prSet/>
      <dgm:spPr/>
      <dgm:t>
        <a:bodyPr/>
        <a:lstStyle/>
        <a:p>
          <a:endParaRPr lang="en-US"/>
        </a:p>
      </dgm:t>
    </dgm:pt>
    <dgm:pt modelId="{D7044646-E6A5-4995-AAE3-A2C7A298F33C}">
      <dgm:prSet/>
      <dgm:spPr/>
      <dgm:t>
        <a:bodyPr/>
        <a:lstStyle/>
        <a:p>
          <a:endParaRPr lang="en-US"/>
        </a:p>
      </dgm:t>
    </dgm:pt>
    <dgm:pt modelId="{3E07A6BB-92DA-43B7-B10B-8DF697BB90F7}" type="parTrans" cxnId="{654EAE6D-81BD-4A57-B2BC-080BD19F0023}">
      <dgm:prSet/>
      <dgm:spPr/>
      <dgm:t>
        <a:bodyPr/>
        <a:lstStyle/>
        <a:p>
          <a:endParaRPr lang="en-US"/>
        </a:p>
      </dgm:t>
    </dgm:pt>
    <dgm:pt modelId="{5EFC9192-549A-4578-B0B4-B378107B4227}" type="sibTrans" cxnId="{654EAE6D-81BD-4A57-B2BC-080BD19F0023}">
      <dgm:prSet/>
      <dgm:spPr/>
      <dgm:t>
        <a:bodyPr/>
        <a:lstStyle/>
        <a:p>
          <a:endParaRPr lang="en-US"/>
        </a:p>
      </dgm:t>
    </dgm:pt>
    <dgm:pt modelId="{A809D58B-0F8C-44AA-85E1-53CC7089D776}">
      <dgm:prSet/>
      <dgm:spPr/>
      <dgm:t>
        <a:bodyPr/>
        <a:lstStyle/>
        <a:p>
          <a:r>
            <a:rPr lang="en-US" dirty="0"/>
            <a:t>Psychological characteristic of your customer</a:t>
          </a:r>
        </a:p>
      </dgm:t>
    </dgm:pt>
    <dgm:pt modelId="{DEE145DE-398C-42BA-9214-F94317D50252}" type="parTrans" cxnId="{07AEFC79-3F27-4C2B-8C5F-C80DD3801527}">
      <dgm:prSet/>
      <dgm:spPr/>
      <dgm:t>
        <a:bodyPr/>
        <a:lstStyle/>
        <a:p>
          <a:endParaRPr lang="en-US"/>
        </a:p>
      </dgm:t>
    </dgm:pt>
    <dgm:pt modelId="{26E5A406-C37E-4EA6-AE71-6D65385C4D9A}" type="sibTrans" cxnId="{07AEFC79-3F27-4C2B-8C5F-C80DD3801527}">
      <dgm:prSet/>
      <dgm:spPr/>
      <dgm:t>
        <a:bodyPr/>
        <a:lstStyle/>
        <a:p>
          <a:endParaRPr lang="en-US"/>
        </a:p>
      </dgm:t>
    </dgm:pt>
    <dgm:pt modelId="{AC2B812D-D6E3-44E2-AD94-696C94D791D5}" type="pres">
      <dgm:prSet presAssocID="{C0B50657-E540-4E7B-A87F-067F959DB001}" presName="diagram" presStyleCnt="0">
        <dgm:presLayoutVars>
          <dgm:chPref val="1"/>
          <dgm:dir/>
          <dgm:animOne val="branch"/>
          <dgm:animLvl val="lvl"/>
          <dgm:resizeHandles/>
        </dgm:presLayoutVars>
      </dgm:prSet>
      <dgm:spPr/>
    </dgm:pt>
    <dgm:pt modelId="{C729840A-F479-4ECF-A7BE-958FA9A1A8BD}" type="pres">
      <dgm:prSet presAssocID="{59353061-153A-402C-AB44-50D9EA157B73}" presName="root" presStyleCnt="0"/>
      <dgm:spPr/>
    </dgm:pt>
    <dgm:pt modelId="{C6F37869-E74F-417C-9718-D1902EFED6FA}" type="pres">
      <dgm:prSet presAssocID="{59353061-153A-402C-AB44-50D9EA157B73}" presName="rootComposite" presStyleCnt="0"/>
      <dgm:spPr/>
    </dgm:pt>
    <dgm:pt modelId="{5B95159A-DB19-4C33-AA73-12BE8BB9D0F9}" type="pres">
      <dgm:prSet presAssocID="{59353061-153A-402C-AB44-50D9EA157B73}" presName="rootText" presStyleLbl="node1" presStyleIdx="0" presStyleCnt="4" custLinFactNeighborX="11111"/>
      <dgm:spPr/>
    </dgm:pt>
    <dgm:pt modelId="{9F749FFF-5D16-489F-9A1C-6EA80BEFFE4B}" type="pres">
      <dgm:prSet presAssocID="{59353061-153A-402C-AB44-50D9EA157B73}" presName="rootConnector" presStyleLbl="node1" presStyleIdx="0" presStyleCnt="4"/>
      <dgm:spPr/>
    </dgm:pt>
    <dgm:pt modelId="{5CB161DE-CB16-4E71-9C21-4354DFD113B6}" type="pres">
      <dgm:prSet presAssocID="{59353061-153A-402C-AB44-50D9EA157B73}" presName="childShape" presStyleCnt="0"/>
      <dgm:spPr/>
    </dgm:pt>
    <dgm:pt modelId="{698DC8FC-A3B3-48C0-A23B-5FCFA13787EB}" type="pres">
      <dgm:prSet presAssocID="{E9DCCE9B-DFAB-4840-929C-93DB4F00BC0A}" presName="Name13" presStyleLbl="parChTrans1D2" presStyleIdx="0" presStyleCnt="7"/>
      <dgm:spPr/>
    </dgm:pt>
    <dgm:pt modelId="{4E267C08-7E55-4974-AADC-6DBCB31542D1}" type="pres">
      <dgm:prSet presAssocID="{F401D888-307C-4BA9-8368-0266C17D4FBC}" presName="childText" presStyleLbl="bgAcc1" presStyleIdx="0" presStyleCnt="7">
        <dgm:presLayoutVars>
          <dgm:bulletEnabled val="1"/>
        </dgm:presLayoutVars>
      </dgm:prSet>
      <dgm:spPr/>
    </dgm:pt>
    <dgm:pt modelId="{75DC4888-5098-434E-8AB1-24E7A8B46819}" type="pres">
      <dgm:prSet presAssocID="{383BB8A2-E264-471D-8A45-0F737D1ADAE7}" presName="Name13" presStyleLbl="parChTrans1D2" presStyleIdx="1" presStyleCnt="7"/>
      <dgm:spPr/>
    </dgm:pt>
    <dgm:pt modelId="{28072344-AA66-46E3-9634-57DE548251B2}" type="pres">
      <dgm:prSet presAssocID="{80893B93-6564-411C-B842-192AEC1E31AB}" presName="childText" presStyleLbl="bgAcc1" presStyleIdx="1" presStyleCnt="7">
        <dgm:presLayoutVars>
          <dgm:bulletEnabled val="1"/>
        </dgm:presLayoutVars>
      </dgm:prSet>
      <dgm:spPr/>
    </dgm:pt>
    <dgm:pt modelId="{5929EE6E-F335-491A-A51B-E5727CAC2618}" type="pres">
      <dgm:prSet presAssocID="{29D48A5A-4375-4431-93F9-5D316D322BB2}" presName="Name13" presStyleLbl="parChTrans1D2" presStyleIdx="2" presStyleCnt="7"/>
      <dgm:spPr/>
    </dgm:pt>
    <dgm:pt modelId="{8E0778F9-2681-467B-AFED-C67FBC9DE799}" type="pres">
      <dgm:prSet presAssocID="{DFDDE9DA-986C-4493-890F-F684F51B5097}" presName="childText" presStyleLbl="bgAcc1" presStyleIdx="2" presStyleCnt="7" custLinFactNeighborX="-998">
        <dgm:presLayoutVars>
          <dgm:bulletEnabled val="1"/>
        </dgm:presLayoutVars>
      </dgm:prSet>
      <dgm:spPr/>
    </dgm:pt>
    <dgm:pt modelId="{629CAC07-1BBD-4609-8AAB-A5F47D2BC022}" type="pres">
      <dgm:prSet presAssocID="{43C1592D-2413-4FC8-A416-DC462671CA78}" presName="root" presStyleCnt="0"/>
      <dgm:spPr/>
    </dgm:pt>
    <dgm:pt modelId="{C93F99C2-C009-43B1-8BE7-AE657427FB5C}" type="pres">
      <dgm:prSet presAssocID="{43C1592D-2413-4FC8-A416-DC462671CA78}" presName="rootComposite" presStyleCnt="0"/>
      <dgm:spPr/>
    </dgm:pt>
    <dgm:pt modelId="{9D79EC71-6C04-4035-9570-D32E31A4A7CE}" type="pres">
      <dgm:prSet presAssocID="{43C1592D-2413-4FC8-A416-DC462671CA78}" presName="rootText" presStyleLbl="node1" presStyleIdx="1" presStyleCnt="4"/>
      <dgm:spPr/>
    </dgm:pt>
    <dgm:pt modelId="{F9A6D396-7183-4F30-9861-736147A2EF38}" type="pres">
      <dgm:prSet presAssocID="{43C1592D-2413-4FC8-A416-DC462671CA78}" presName="rootConnector" presStyleLbl="node1" presStyleIdx="1" presStyleCnt="4"/>
      <dgm:spPr/>
    </dgm:pt>
    <dgm:pt modelId="{CD770A57-D088-4DF2-A914-83AF14AA12C2}" type="pres">
      <dgm:prSet presAssocID="{43C1592D-2413-4FC8-A416-DC462671CA78}" presName="childShape" presStyleCnt="0"/>
      <dgm:spPr/>
    </dgm:pt>
    <dgm:pt modelId="{60BE6136-6299-4473-B27E-3C6638CEB98C}" type="pres">
      <dgm:prSet presAssocID="{AF2A5B3D-31EE-43E7-9BF4-4B0581323923}" presName="Name13" presStyleLbl="parChTrans1D2" presStyleIdx="3" presStyleCnt="7"/>
      <dgm:spPr/>
    </dgm:pt>
    <dgm:pt modelId="{BDD3B923-2A1C-421E-99AD-C5C991516593}" type="pres">
      <dgm:prSet presAssocID="{F8663789-537D-4B8E-9DB1-01C89E8C7378}" presName="childText" presStyleLbl="bgAcc1" presStyleIdx="3" presStyleCnt="7">
        <dgm:presLayoutVars>
          <dgm:bulletEnabled val="1"/>
        </dgm:presLayoutVars>
      </dgm:prSet>
      <dgm:spPr/>
    </dgm:pt>
    <dgm:pt modelId="{57B820BA-868F-4C91-9917-2CEBC33A3929}" type="pres">
      <dgm:prSet presAssocID="{3E07A6BB-92DA-43B7-B10B-8DF697BB90F7}" presName="Name13" presStyleLbl="parChTrans1D2" presStyleIdx="4" presStyleCnt="7"/>
      <dgm:spPr/>
    </dgm:pt>
    <dgm:pt modelId="{25069BF6-74BB-4A96-BBCB-08BBE5F1E160}" type="pres">
      <dgm:prSet presAssocID="{D7044646-E6A5-4995-AAE3-A2C7A298F33C}" presName="childText" presStyleLbl="bgAcc1" presStyleIdx="4" presStyleCnt="7">
        <dgm:presLayoutVars>
          <dgm:bulletEnabled val="1"/>
        </dgm:presLayoutVars>
      </dgm:prSet>
      <dgm:spPr/>
    </dgm:pt>
    <dgm:pt modelId="{52B9C85C-9C25-4B8D-AEFD-FBE5E4EE0E25}" type="pres">
      <dgm:prSet presAssocID="{13AFCDCA-90B8-42D8-B1B2-A839A3BD7D0D}" presName="root" presStyleCnt="0"/>
      <dgm:spPr/>
    </dgm:pt>
    <dgm:pt modelId="{2C2887E1-1430-466A-8FEF-2B2C77EE2C00}" type="pres">
      <dgm:prSet presAssocID="{13AFCDCA-90B8-42D8-B1B2-A839A3BD7D0D}" presName="rootComposite" presStyleCnt="0"/>
      <dgm:spPr/>
    </dgm:pt>
    <dgm:pt modelId="{F37EF1BB-FE41-46A9-A088-093D99BF6D4D}" type="pres">
      <dgm:prSet presAssocID="{13AFCDCA-90B8-42D8-B1B2-A839A3BD7D0D}" presName="rootText" presStyleLbl="node1" presStyleIdx="2" presStyleCnt="4"/>
      <dgm:spPr/>
    </dgm:pt>
    <dgm:pt modelId="{1C988403-DE17-475A-9DE5-906BB42E5B0B}" type="pres">
      <dgm:prSet presAssocID="{13AFCDCA-90B8-42D8-B1B2-A839A3BD7D0D}" presName="rootConnector" presStyleLbl="node1" presStyleIdx="2" presStyleCnt="4"/>
      <dgm:spPr/>
    </dgm:pt>
    <dgm:pt modelId="{766C9844-55BA-42C6-8024-A097FEB31B0E}" type="pres">
      <dgm:prSet presAssocID="{13AFCDCA-90B8-42D8-B1B2-A839A3BD7D0D}" presName="childShape" presStyleCnt="0"/>
      <dgm:spPr/>
    </dgm:pt>
    <dgm:pt modelId="{8B1EF29E-8678-4BCF-8D7B-4DE0A9F96531}" type="pres">
      <dgm:prSet presAssocID="{5EF9082D-6412-4DED-AB7D-97D209B03230}" presName="Name13" presStyleLbl="parChTrans1D2" presStyleIdx="5" presStyleCnt="7"/>
      <dgm:spPr/>
    </dgm:pt>
    <dgm:pt modelId="{692F1849-EC66-413E-9658-5A3C1117A232}" type="pres">
      <dgm:prSet presAssocID="{8F41B65A-FDA5-4B60-9068-28CBFFBB5803}" presName="childText" presStyleLbl="bgAcc1" presStyleIdx="5" presStyleCnt="7">
        <dgm:presLayoutVars>
          <dgm:bulletEnabled val="1"/>
        </dgm:presLayoutVars>
      </dgm:prSet>
      <dgm:spPr/>
    </dgm:pt>
    <dgm:pt modelId="{00F22803-A6D8-49DA-B4C7-5E3AD9B0C8B8}" type="pres">
      <dgm:prSet presAssocID="{913595AF-C2EC-4FEF-8C00-A031B1F95E2B}" presName="root" presStyleCnt="0"/>
      <dgm:spPr/>
    </dgm:pt>
    <dgm:pt modelId="{39996D2B-FC7C-4489-BD37-C3F6BFA06254}" type="pres">
      <dgm:prSet presAssocID="{913595AF-C2EC-4FEF-8C00-A031B1F95E2B}" presName="rootComposite" presStyleCnt="0"/>
      <dgm:spPr/>
    </dgm:pt>
    <dgm:pt modelId="{8D5416E2-C1C9-46F6-A9B4-2AA91E11C332}" type="pres">
      <dgm:prSet presAssocID="{913595AF-C2EC-4FEF-8C00-A031B1F95E2B}" presName="rootText" presStyleLbl="node1" presStyleIdx="3" presStyleCnt="4"/>
      <dgm:spPr/>
    </dgm:pt>
    <dgm:pt modelId="{D83DBBD9-D5BA-4A75-95D5-E1D016E2FC68}" type="pres">
      <dgm:prSet presAssocID="{913595AF-C2EC-4FEF-8C00-A031B1F95E2B}" presName="rootConnector" presStyleLbl="node1" presStyleIdx="3" presStyleCnt="4"/>
      <dgm:spPr/>
    </dgm:pt>
    <dgm:pt modelId="{81183065-AF55-40EE-BA71-DB522B981F17}" type="pres">
      <dgm:prSet presAssocID="{913595AF-C2EC-4FEF-8C00-A031B1F95E2B}" presName="childShape" presStyleCnt="0"/>
      <dgm:spPr/>
    </dgm:pt>
    <dgm:pt modelId="{A20D08D5-B0AF-485E-B3D3-DD066D5C6A86}" type="pres">
      <dgm:prSet presAssocID="{DEE145DE-398C-42BA-9214-F94317D50252}" presName="Name13" presStyleLbl="parChTrans1D2" presStyleIdx="6" presStyleCnt="7"/>
      <dgm:spPr/>
    </dgm:pt>
    <dgm:pt modelId="{EE879D45-48E3-4DC6-A869-045EA0005BA5}" type="pres">
      <dgm:prSet presAssocID="{A809D58B-0F8C-44AA-85E1-53CC7089D776}" presName="childText" presStyleLbl="bgAcc1" presStyleIdx="6" presStyleCnt="7">
        <dgm:presLayoutVars>
          <dgm:bulletEnabled val="1"/>
        </dgm:presLayoutVars>
      </dgm:prSet>
      <dgm:spPr/>
    </dgm:pt>
  </dgm:ptLst>
  <dgm:cxnLst>
    <dgm:cxn modelId="{BF9A0800-58C4-4873-944B-AE6219CB65FD}" type="presOf" srcId="{13AFCDCA-90B8-42D8-B1B2-A839A3BD7D0D}" destId="{F37EF1BB-FE41-46A9-A088-093D99BF6D4D}" srcOrd="0" destOrd="0" presId="urn:microsoft.com/office/officeart/2005/8/layout/hierarchy3"/>
    <dgm:cxn modelId="{0DD6C003-EF7D-4056-8705-82C30B3FEE07}" type="presOf" srcId="{43C1592D-2413-4FC8-A416-DC462671CA78}" destId="{9D79EC71-6C04-4035-9570-D32E31A4A7CE}" srcOrd="0" destOrd="0" presId="urn:microsoft.com/office/officeart/2005/8/layout/hierarchy3"/>
    <dgm:cxn modelId="{79B9B90D-0B91-44BE-AFCC-83FCACBE62BB}" type="presOf" srcId="{13AFCDCA-90B8-42D8-B1B2-A839A3BD7D0D}" destId="{1C988403-DE17-475A-9DE5-906BB42E5B0B}" srcOrd="1" destOrd="0" presId="urn:microsoft.com/office/officeart/2005/8/layout/hierarchy3"/>
    <dgm:cxn modelId="{7B468714-EA51-4E1F-98FE-F172C6374F7F}" type="presOf" srcId="{DFDDE9DA-986C-4493-890F-F684F51B5097}" destId="{8E0778F9-2681-467B-AFED-C67FBC9DE799}" srcOrd="0" destOrd="0" presId="urn:microsoft.com/office/officeart/2005/8/layout/hierarchy3"/>
    <dgm:cxn modelId="{E875F619-6050-4A58-BE93-7DDF67186A9F}" type="presOf" srcId="{383BB8A2-E264-471D-8A45-0F737D1ADAE7}" destId="{75DC4888-5098-434E-8AB1-24E7A8B46819}" srcOrd="0" destOrd="0" presId="urn:microsoft.com/office/officeart/2005/8/layout/hierarchy3"/>
    <dgm:cxn modelId="{44C75E1F-CFD2-4E92-B244-FD4337F3D464}" type="presOf" srcId="{8F41B65A-FDA5-4B60-9068-28CBFFBB5803}" destId="{692F1849-EC66-413E-9658-5A3C1117A232}" srcOrd="0" destOrd="0" presId="urn:microsoft.com/office/officeart/2005/8/layout/hierarchy3"/>
    <dgm:cxn modelId="{0EB0B427-41A2-48C4-B416-E4AAA8473092}" srcId="{C0B50657-E540-4E7B-A87F-067F959DB001}" destId="{13AFCDCA-90B8-42D8-B1B2-A839A3BD7D0D}" srcOrd="2" destOrd="0" parTransId="{5DE9D341-9F7C-472F-BA10-1AA5E85AE0B9}" sibTransId="{3D3A5E09-0C46-4306-8C8E-E405987C5A0B}"/>
    <dgm:cxn modelId="{C3704439-C537-49AF-B0AC-9027FB369653}" type="presOf" srcId="{29D48A5A-4375-4431-93F9-5D316D322BB2}" destId="{5929EE6E-F335-491A-A51B-E5727CAC2618}" srcOrd="0" destOrd="0" presId="urn:microsoft.com/office/officeart/2005/8/layout/hierarchy3"/>
    <dgm:cxn modelId="{A96F4B5B-B901-4924-A834-151BD121CA0C}" type="presOf" srcId="{D7044646-E6A5-4995-AAE3-A2C7A298F33C}" destId="{25069BF6-74BB-4A96-BBCB-08BBE5F1E160}" srcOrd="0" destOrd="0" presId="urn:microsoft.com/office/officeart/2005/8/layout/hierarchy3"/>
    <dgm:cxn modelId="{63AE8C60-2DF0-4903-9B0C-015D655A7EF8}" srcId="{59353061-153A-402C-AB44-50D9EA157B73}" destId="{DFDDE9DA-986C-4493-890F-F684F51B5097}" srcOrd="2" destOrd="0" parTransId="{29D48A5A-4375-4431-93F9-5D316D322BB2}" sibTransId="{92BB347C-764A-49F8-A503-9227227550E7}"/>
    <dgm:cxn modelId="{FB3EF460-DC64-40C0-9639-177E03975F7E}" srcId="{C0B50657-E540-4E7B-A87F-067F959DB001}" destId="{913595AF-C2EC-4FEF-8C00-A031B1F95E2B}" srcOrd="3" destOrd="0" parTransId="{BD1082E0-8D98-4F70-A13D-AF10D9B56FDE}" sibTransId="{95FAC7FF-34A5-4958-8A0E-B85799968689}"/>
    <dgm:cxn modelId="{3BF2D443-636E-4DBB-BB28-590A6F08D8CB}" type="presOf" srcId="{59353061-153A-402C-AB44-50D9EA157B73}" destId="{9F749FFF-5D16-489F-9A1C-6EA80BEFFE4B}" srcOrd="1" destOrd="0" presId="urn:microsoft.com/office/officeart/2005/8/layout/hierarchy3"/>
    <dgm:cxn modelId="{E3C26C46-E0C0-451B-970D-DE0DB8796855}" type="presOf" srcId="{913595AF-C2EC-4FEF-8C00-A031B1F95E2B}" destId="{D83DBBD9-D5BA-4A75-95D5-E1D016E2FC68}" srcOrd="1" destOrd="0" presId="urn:microsoft.com/office/officeart/2005/8/layout/hierarchy3"/>
    <dgm:cxn modelId="{13CB726B-F6EE-4680-B790-B3FB3923C008}" type="presOf" srcId="{A809D58B-0F8C-44AA-85E1-53CC7089D776}" destId="{EE879D45-48E3-4DC6-A869-045EA0005BA5}" srcOrd="0" destOrd="0" presId="urn:microsoft.com/office/officeart/2005/8/layout/hierarchy3"/>
    <dgm:cxn modelId="{654EAE6D-81BD-4A57-B2BC-080BD19F0023}" srcId="{43C1592D-2413-4FC8-A416-DC462671CA78}" destId="{D7044646-E6A5-4995-AAE3-A2C7A298F33C}" srcOrd="1" destOrd="0" parTransId="{3E07A6BB-92DA-43B7-B10B-8DF697BB90F7}" sibTransId="{5EFC9192-549A-4578-B0B4-B378107B4227}"/>
    <dgm:cxn modelId="{5E74AF6E-A718-4CCB-A4F8-3B633AEDC5FA}" type="presOf" srcId="{E9DCCE9B-DFAB-4840-929C-93DB4F00BC0A}" destId="{698DC8FC-A3B3-48C0-A23B-5FCFA13787EB}" srcOrd="0" destOrd="0" presId="urn:microsoft.com/office/officeart/2005/8/layout/hierarchy3"/>
    <dgm:cxn modelId="{6C58F150-3BA4-46C7-9554-F4A430351008}" type="presOf" srcId="{AF2A5B3D-31EE-43E7-9BF4-4B0581323923}" destId="{60BE6136-6299-4473-B27E-3C6638CEB98C}" srcOrd="0" destOrd="0" presId="urn:microsoft.com/office/officeart/2005/8/layout/hierarchy3"/>
    <dgm:cxn modelId="{4CAA0F75-AE07-42EB-BED9-D4DA9E917CFC}" srcId="{C0B50657-E540-4E7B-A87F-067F959DB001}" destId="{59353061-153A-402C-AB44-50D9EA157B73}" srcOrd="0" destOrd="0" parTransId="{9A9EF607-4059-4D35-BAE2-368818FA354D}" sibTransId="{BB9BE2CC-D09C-4150-8C8F-8B66CCB77B9D}"/>
    <dgm:cxn modelId="{16440A76-BB54-45EB-A645-32A5A6B32E06}" type="presOf" srcId="{F401D888-307C-4BA9-8368-0266C17D4FBC}" destId="{4E267C08-7E55-4974-AADC-6DBCB31542D1}" srcOrd="0" destOrd="0" presId="urn:microsoft.com/office/officeart/2005/8/layout/hierarchy3"/>
    <dgm:cxn modelId="{07AEFC79-3F27-4C2B-8C5F-C80DD3801527}" srcId="{913595AF-C2EC-4FEF-8C00-A031B1F95E2B}" destId="{A809D58B-0F8C-44AA-85E1-53CC7089D776}" srcOrd="0" destOrd="0" parTransId="{DEE145DE-398C-42BA-9214-F94317D50252}" sibTransId="{26E5A406-C37E-4EA6-AE71-6D65385C4D9A}"/>
    <dgm:cxn modelId="{E077CF99-947C-44A0-A17F-26D807BDE1F0}" type="presOf" srcId="{DEE145DE-398C-42BA-9214-F94317D50252}" destId="{A20D08D5-B0AF-485E-B3D3-DD066D5C6A86}" srcOrd="0" destOrd="0" presId="urn:microsoft.com/office/officeart/2005/8/layout/hierarchy3"/>
    <dgm:cxn modelId="{519D079F-9623-4373-AC9B-75BA2E734BF5}" type="presOf" srcId="{C0B50657-E540-4E7B-A87F-067F959DB001}" destId="{AC2B812D-D6E3-44E2-AD94-696C94D791D5}" srcOrd="0" destOrd="0" presId="urn:microsoft.com/office/officeart/2005/8/layout/hierarchy3"/>
    <dgm:cxn modelId="{31D7C2A2-D70F-4962-8873-650A64AD8B51}" type="presOf" srcId="{3E07A6BB-92DA-43B7-B10B-8DF697BB90F7}" destId="{57B820BA-868F-4C91-9917-2CEBC33A3929}" srcOrd="0" destOrd="0" presId="urn:microsoft.com/office/officeart/2005/8/layout/hierarchy3"/>
    <dgm:cxn modelId="{11219DA5-CCE8-4315-B547-63312315B83A}" type="presOf" srcId="{80893B93-6564-411C-B842-192AEC1E31AB}" destId="{28072344-AA66-46E3-9634-57DE548251B2}" srcOrd="0" destOrd="0" presId="urn:microsoft.com/office/officeart/2005/8/layout/hierarchy3"/>
    <dgm:cxn modelId="{EF3FDFA8-C204-49D1-917F-060D65F7DD1A}" type="presOf" srcId="{913595AF-C2EC-4FEF-8C00-A031B1F95E2B}" destId="{8D5416E2-C1C9-46F6-A9B4-2AA91E11C332}" srcOrd="0" destOrd="0" presId="urn:microsoft.com/office/officeart/2005/8/layout/hierarchy3"/>
    <dgm:cxn modelId="{53057DAD-42C3-480F-B02C-625669A44769}" srcId="{13AFCDCA-90B8-42D8-B1B2-A839A3BD7D0D}" destId="{8F41B65A-FDA5-4B60-9068-28CBFFBB5803}" srcOrd="0" destOrd="0" parTransId="{5EF9082D-6412-4DED-AB7D-97D209B03230}" sibTransId="{81CD3485-4DE6-4060-A0C0-89E144D1F3C6}"/>
    <dgm:cxn modelId="{47CEC8B3-20F9-4555-BE9F-86621E48005F}" type="presOf" srcId="{43C1592D-2413-4FC8-A416-DC462671CA78}" destId="{F9A6D396-7183-4F30-9861-736147A2EF38}" srcOrd="1" destOrd="0" presId="urn:microsoft.com/office/officeart/2005/8/layout/hierarchy3"/>
    <dgm:cxn modelId="{47FA00B8-08A1-4B1F-88F3-DB8D2E95CDAB}" type="presOf" srcId="{59353061-153A-402C-AB44-50D9EA157B73}" destId="{5B95159A-DB19-4C33-AA73-12BE8BB9D0F9}" srcOrd="0" destOrd="0" presId="urn:microsoft.com/office/officeart/2005/8/layout/hierarchy3"/>
    <dgm:cxn modelId="{694B43C2-DC02-4C7F-A884-2E8C5F29F06C}" type="presOf" srcId="{F8663789-537D-4B8E-9DB1-01C89E8C7378}" destId="{BDD3B923-2A1C-421E-99AD-C5C991516593}" srcOrd="0" destOrd="0" presId="urn:microsoft.com/office/officeart/2005/8/layout/hierarchy3"/>
    <dgm:cxn modelId="{2BE88CC7-3041-44C9-A72A-A92C84F17296}" srcId="{C0B50657-E540-4E7B-A87F-067F959DB001}" destId="{43C1592D-2413-4FC8-A416-DC462671CA78}" srcOrd="1" destOrd="0" parTransId="{B67B46C5-6A13-4D2F-97A9-2467178834D0}" sibTransId="{94930C1C-07EA-4819-82DC-6769EA5D52BF}"/>
    <dgm:cxn modelId="{128875CD-8E23-46B3-9C58-9E9712FA2CD0}" srcId="{59353061-153A-402C-AB44-50D9EA157B73}" destId="{80893B93-6564-411C-B842-192AEC1E31AB}" srcOrd="1" destOrd="0" parTransId="{383BB8A2-E264-471D-8A45-0F737D1ADAE7}" sibTransId="{2D273090-0C7C-4BC1-A2A7-496510732A57}"/>
    <dgm:cxn modelId="{B4068DDB-FEB8-4E71-9887-723FFE7B6CF2}" srcId="{43C1592D-2413-4FC8-A416-DC462671CA78}" destId="{F8663789-537D-4B8E-9DB1-01C89E8C7378}" srcOrd="0" destOrd="0" parTransId="{AF2A5B3D-31EE-43E7-9BF4-4B0581323923}" sibTransId="{F05689A7-5B7C-45D5-87F4-F92625102FD5}"/>
    <dgm:cxn modelId="{C4EB60EA-CF2B-4019-ABC3-A897E09BC648}" srcId="{59353061-153A-402C-AB44-50D9EA157B73}" destId="{F401D888-307C-4BA9-8368-0266C17D4FBC}" srcOrd="0" destOrd="0" parTransId="{E9DCCE9B-DFAB-4840-929C-93DB4F00BC0A}" sibTransId="{3192B19F-A337-4393-AFC4-F30A85FBEE27}"/>
    <dgm:cxn modelId="{C97844FD-FF10-4522-9D4D-0301EAEB7552}" type="presOf" srcId="{5EF9082D-6412-4DED-AB7D-97D209B03230}" destId="{8B1EF29E-8678-4BCF-8D7B-4DE0A9F96531}" srcOrd="0" destOrd="0" presId="urn:microsoft.com/office/officeart/2005/8/layout/hierarchy3"/>
    <dgm:cxn modelId="{612D879C-7661-4025-9C63-54DF60DE2153}" type="presParOf" srcId="{AC2B812D-D6E3-44E2-AD94-696C94D791D5}" destId="{C729840A-F479-4ECF-A7BE-958FA9A1A8BD}" srcOrd="0" destOrd="0" presId="urn:microsoft.com/office/officeart/2005/8/layout/hierarchy3"/>
    <dgm:cxn modelId="{70658914-A318-437C-A495-3CCAC91A2919}" type="presParOf" srcId="{C729840A-F479-4ECF-A7BE-958FA9A1A8BD}" destId="{C6F37869-E74F-417C-9718-D1902EFED6FA}" srcOrd="0" destOrd="0" presId="urn:microsoft.com/office/officeart/2005/8/layout/hierarchy3"/>
    <dgm:cxn modelId="{6FB716DC-AF9C-4EAE-8893-414BAC606E66}" type="presParOf" srcId="{C6F37869-E74F-417C-9718-D1902EFED6FA}" destId="{5B95159A-DB19-4C33-AA73-12BE8BB9D0F9}" srcOrd="0" destOrd="0" presId="urn:microsoft.com/office/officeart/2005/8/layout/hierarchy3"/>
    <dgm:cxn modelId="{5A821F04-FD4A-493A-94E0-451E7EAF4C9D}" type="presParOf" srcId="{C6F37869-E74F-417C-9718-D1902EFED6FA}" destId="{9F749FFF-5D16-489F-9A1C-6EA80BEFFE4B}" srcOrd="1" destOrd="0" presId="urn:microsoft.com/office/officeart/2005/8/layout/hierarchy3"/>
    <dgm:cxn modelId="{47EDAE06-56FB-4DB4-91D1-B6680A5443EE}" type="presParOf" srcId="{C729840A-F479-4ECF-A7BE-958FA9A1A8BD}" destId="{5CB161DE-CB16-4E71-9C21-4354DFD113B6}" srcOrd="1" destOrd="0" presId="urn:microsoft.com/office/officeart/2005/8/layout/hierarchy3"/>
    <dgm:cxn modelId="{F796FFAC-5ED5-4531-87C5-E28AA6F962AE}" type="presParOf" srcId="{5CB161DE-CB16-4E71-9C21-4354DFD113B6}" destId="{698DC8FC-A3B3-48C0-A23B-5FCFA13787EB}" srcOrd="0" destOrd="0" presId="urn:microsoft.com/office/officeart/2005/8/layout/hierarchy3"/>
    <dgm:cxn modelId="{EE344467-F0AB-4886-9C2B-89CC2DC7769B}" type="presParOf" srcId="{5CB161DE-CB16-4E71-9C21-4354DFD113B6}" destId="{4E267C08-7E55-4974-AADC-6DBCB31542D1}" srcOrd="1" destOrd="0" presId="urn:microsoft.com/office/officeart/2005/8/layout/hierarchy3"/>
    <dgm:cxn modelId="{35444954-3FFF-4DC9-9E9B-B243A7718E5D}" type="presParOf" srcId="{5CB161DE-CB16-4E71-9C21-4354DFD113B6}" destId="{75DC4888-5098-434E-8AB1-24E7A8B46819}" srcOrd="2" destOrd="0" presId="urn:microsoft.com/office/officeart/2005/8/layout/hierarchy3"/>
    <dgm:cxn modelId="{94D41CE4-C04E-4C3B-B032-952E9A5212ED}" type="presParOf" srcId="{5CB161DE-CB16-4E71-9C21-4354DFD113B6}" destId="{28072344-AA66-46E3-9634-57DE548251B2}" srcOrd="3" destOrd="0" presId="urn:microsoft.com/office/officeart/2005/8/layout/hierarchy3"/>
    <dgm:cxn modelId="{6C73B93E-2DFE-497C-9045-E61A4E18FC56}" type="presParOf" srcId="{5CB161DE-CB16-4E71-9C21-4354DFD113B6}" destId="{5929EE6E-F335-491A-A51B-E5727CAC2618}" srcOrd="4" destOrd="0" presId="urn:microsoft.com/office/officeart/2005/8/layout/hierarchy3"/>
    <dgm:cxn modelId="{A1ECFD96-FCA6-4749-B263-CB60C42C6D99}" type="presParOf" srcId="{5CB161DE-CB16-4E71-9C21-4354DFD113B6}" destId="{8E0778F9-2681-467B-AFED-C67FBC9DE799}" srcOrd="5" destOrd="0" presId="urn:microsoft.com/office/officeart/2005/8/layout/hierarchy3"/>
    <dgm:cxn modelId="{204E365F-DCCB-446E-B5E0-D0CDB858B6E2}" type="presParOf" srcId="{AC2B812D-D6E3-44E2-AD94-696C94D791D5}" destId="{629CAC07-1BBD-4609-8AAB-A5F47D2BC022}" srcOrd="1" destOrd="0" presId="urn:microsoft.com/office/officeart/2005/8/layout/hierarchy3"/>
    <dgm:cxn modelId="{6907CDF3-AD22-4D57-81E3-9659BC4ECFAB}" type="presParOf" srcId="{629CAC07-1BBD-4609-8AAB-A5F47D2BC022}" destId="{C93F99C2-C009-43B1-8BE7-AE657427FB5C}" srcOrd="0" destOrd="0" presId="urn:microsoft.com/office/officeart/2005/8/layout/hierarchy3"/>
    <dgm:cxn modelId="{B1A3C902-66DA-4062-AEB6-DAA5EA475C12}" type="presParOf" srcId="{C93F99C2-C009-43B1-8BE7-AE657427FB5C}" destId="{9D79EC71-6C04-4035-9570-D32E31A4A7CE}" srcOrd="0" destOrd="0" presId="urn:microsoft.com/office/officeart/2005/8/layout/hierarchy3"/>
    <dgm:cxn modelId="{CC2AEA77-00B3-410E-90FA-C8773301908F}" type="presParOf" srcId="{C93F99C2-C009-43B1-8BE7-AE657427FB5C}" destId="{F9A6D396-7183-4F30-9861-736147A2EF38}" srcOrd="1" destOrd="0" presId="urn:microsoft.com/office/officeart/2005/8/layout/hierarchy3"/>
    <dgm:cxn modelId="{36B0E9A8-41E2-4873-8291-7DFCAD38E6AB}" type="presParOf" srcId="{629CAC07-1BBD-4609-8AAB-A5F47D2BC022}" destId="{CD770A57-D088-4DF2-A914-83AF14AA12C2}" srcOrd="1" destOrd="0" presId="urn:microsoft.com/office/officeart/2005/8/layout/hierarchy3"/>
    <dgm:cxn modelId="{4C9FA54A-CA37-4421-8288-8FD1EE7EEF25}" type="presParOf" srcId="{CD770A57-D088-4DF2-A914-83AF14AA12C2}" destId="{60BE6136-6299-4473-B27E-3C6638CEB98C}" srcOrd="0" destOrd="0" presId="urn:microsoft.com/office/officeart/2005/8/layout/hierarchy3"/>
    <dgm:cxn modelId="{BDE63012-AF31-4A72-87BD-14C97BBAF2C0}" type="presParOf" srcId="{CD770A57-D088-4DF2-A914-83AF14AA12C2}" destId="{BDD3B923-2A1C-421E-99AD-C5C991516593}" srcOrd="1" destOrd="0" presId="urn:microsoft.com/office/officeart/2005/8/layout/hierarchy3"/>
    <dgm:cxn modelId="{86E0FC38-A070-48AE-9E7B-1D029916854F}" type="presParOf" srcId="{CD770A57-D088-4DF2-A914-83AF14AA12C2}" destId="{57B820BA-868F-4C91-9917-2CEBC33A3929}" srcOrd="2" destOrd="0" presId="urn:microsoft.com/office/officeart/2005/8/layout/hierarchy3"/>
    <dgm:cxn modelId="{86304683-6EE4-40C1-A36B-43F2506522F4}" type="presParOf" srcId="{CD770A57-D088-4DF2-A914-83AF14AA12C2}" destId="{25069BF6-74BB-4A96-BBCB-08BBE5F1E160}" srcOrd="3" destOrd="0" presId="urn:microsoft.com/office/officeart/2005/8/layout/hierarchy3"/>
    <dgm:cxn modelId="{0160FAAD-E9CD-4A35-9E17-3D56D096258A}" type="presParOf" srcId="{AC2B812D-D6E3-44E2-AD94-696C94D791D5}" destId="{52B9C85C-9C25-4B8D-AEFD-FBE5E4EE0E25}" srcOrd="2" destOrd="0" presId="urn:microsoft.com/office/officeart/2005/8/layout/hierarchy3"/>
    <dgm:cxn modelId="{0F174ECD-A86E-4A50-8933-3E9A226EECAE}" type="presParOf" srcId="{52B9C85C-9C25-4B8D-AEFD-FBE5E4EE0E25}" destId="{2C2887E1-1430-466A-8FEF-2B2C77EE2C00}" srcOrd="0" destOrd="0" presId="urn:microsoft.com/office/officeart/2005/8/layout/hierarchy3"/>
    <dgm:cxn modelId="{0A4C68E9-1B63-47E6-8657-D8E5D1FBA308}" type="presParOf" srcId="{2C2887E1-1430-466A-8FEF-2B2C77EE2C00}" destId="{F37EF1BB-FE41-46A9-A088-093D99BF6D4D}" srcOrd="0" destOrd="0" presId="urn:microsoft.com/office/officeart/2005/8/layout/hierarchy3"/>
    <dgm:cxn modelId="{48ECE19A-FCE9-4594-A3D5-C6AC06519046}" type="presParOf" srcId="{2C2887E1-1430-466A-8FEF-2B2C77EE2C00}" destId="{1C988403-DE17-475A-9DE5-906BB42E5B0B}" srcOrd="1" destOrd="0" presId="urn:microsoft.com/office/officeart/2005/8/layout/hierarchy3"/>
    <dgm:cxn modelId="{12FA47CB-09E8-4B51-95E6-58F4EE918330}" type="presParOf" srcId="{52B9C85C-9C25-4B8D-AEFD-FBE5E4EE0E25}" destId="{766C9844-55BA-42C6-8024-A097FEB31B0E}" srcOrd="1" destOrd="0" presId="urn:microsoft.com/office/officeart/2005/8/layout/hierarchy3"/>
    <dgm:cxn modelId="{379FE7FD-B6FA-45B4-9EC5-4C13CE0AB719}" type="presParOf" srcId="{766C9844-55BA-42C6-8024-A097FEB31B0E}" destId="{8B1EF29E-8678-4BCF-8D7B-4DE0A9F96531}" srcOrd="0" destOrd="0" presId="urn:microsoft.com/office/officeart/2005/8/layout/hierarchy3"/>
    <dgm:cxn modelId="{126B774B-E41B-4145-AFAB-06083F3FF1DA}" type="presParOf" srcId="{766C9844-55BA-42C6-8024-A097FEB31B0E}" destId="{692F1849-EC66-413E-9658-5A3C1117A232}" srcOrd="1" destOrd="0" presId="urn:microsoft.com/office/officeart/2005/8/layout/hierarchy3"/>
    <dgm:cxn modelId="{D3A959ED-0A75-41DE-93F4-261A0E3A038B}" type="presParOf" srcId="{AC2B812D-D6E3-44E2-AD94-696C94D791D5}" destId="{00F22803-A6D8-49DA-B4C7-5E3AD9B0C8B8}" srcOrd="3" destOrd="0" presId="urn:microsoft.com/office/officeart/2005/8/layout/hierarchy3"/>
    <dgm:cxn modelId="{38660ED2-155C-4297-9882-32E39D6E0605}" type="presParOf" srcId="{00F22803-A6D8-49DA-B4C7-5E3AD9B0C8B8}" destId="{39996D2B-FC7C-4489-BD37-C3F6BFA06254}" srcOrd="0" destOrd="0" presId="urn:microsoft.com/office/officeart/2005/8/layout/hierarchy3"/>
    <dgm:cxn modelId="{0D65EA4A-3D52-4BE9-9959-50AB764D1FE8}" type="presParOf" srcId="{39996D2B-FC7C-4489-BD37-C3F6BFA06254}" destId="{8D5416E2-C1C9-46F6-A9B4-2AA91E11C332}" srcOrd="0" destOrd="0" presId="urn:microsoft.com/office/officeart/2005/8/layout/hierarchy3"/>
    <dgm:cxn modelId="{55F7FD41-679D-421F-9170-C04398567F14}" type="presParOf" srcId="{39996D2B-FC7C-4489-BD37-C3F6BFA06254}" destId="{D83DBBD9-D5BA-4A75-95D5-E1D016E2FC68}" srcOrd="1" destOrd="0" presId="urn:microsoft.com/office/officeart/2005/8/layout/hierarchy3"/>
    <dgm:cxn modelId="{019420F2-0D5E-415E-BBF9-DB30A24C717A}" type="presParOf" srcId="{00F22803-A6D8-49DA-B4C7-5E3AD9B0C8B8}" destId="{81183065-AF55-40EE-BA71-DB522B981F17}" srcOrd="1" destOrd="0" presId="urn:microsoft.com/office/officeart/2005/8/layout/hierarchy3"/>
    <dgm:cxn modelId="{243DDC83-476F-45B9-A463-695498D7092F}" type="presParOf" srcId="{81183065-AF55-40EE-BA71-DB522B981F17}" destId="{A20D08D5-B0AF-485E-B3D3-DD066D5C6A86}" srcOrd="0" destOrd="0" presId="urn:microsoft.com/office/officeart/2005/8/layout/hierarchy3"/>
    <dgm:cxn modelId="{13722538-3B82-4D79-B217-678F4967548D}" type="presParOf" srcId="{81183065-AF55-40EE-BA71-DB522B981F17}" destId="{EE879D45-48E3-4DC6-A869-045EA0005BA5}"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5F07F8-CCD6-4959-A99F-84B3D0B4DEC4}">
      <dsp:nvSpPr>
        <dsp:cNvPr id="0" name=""/>
        <dsp:cNvSpPr/>
      </dsp:nvSpPr>
      <dsp:spPr>
        <a:xfrm rot="16200000">
          <a:off x="-1324138" y="1324138"/>
          <a:ext cx="4870015" cy="2221738"/>
        </a:xfrm>
        <a:prstGeom prst="flowChartManualOperation">
          <a:avLst/>
        </a:prstGeom>
        <a:gradFill rotWithShape="0">
          <a:gsLst>
            <a:gs pos="0">
              <a:schemeClr val="accent2">
                <a:shade val="50000"/>
                <a:hueOff val="0"/>
                <a:satOff val="0"/>
                <a:lumOff val="0"/>
                <a:alphaOff val="0"/>
                <a:tint val="96000"/>
                <a:lumMod val="100000"/>
              </a:schemeClr>
            </a:gs>
            <a:gs pos="78000">
              <a:schemeClr val="accent2">
                <a:shade val="50000"/>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9700" tIns="0" rIns="139700" bIns="0" numCol="1" spcCol="1270" anchor="t" anchorCtr="0">
          <a:noAutofit/>
        </a:bodyPr>
        <a:lstStyle/>
        <a:p>
          <a:pPr marL="0" lvl="0" indent="0" algn="l" defTabSz="977900">
            <a:lnSpc>
              <a:spcPct val="90000"/>
            </a:lnSpc>
            <a:spcBef>
              <a:spcPct val="0"/>
            </a:spcBef>
            <a:spcAft>
              <a:spcPct val="35000"/>
            </a:spcAft>
            <a:buNone/>
          </a:pPr>
          <a:r>
            <a:rPr lang="en-US" sz="2200" b="1" kern="1200" dirty="0">
              <a:solidFill>
                <a:schemeClr val="tx1"/>
              </a:solidFill>
            </a:rPr>
            <a:t>State Your Hypotheses</a:t>
          </a:r>
        </a:p>
        <a:p>
          <a:pPr marL="171450" lvl="1" indent="-171450" algn="l" defTabSz="844550">
            <a:lnSpc>
              <a:spcPct val="90000"/>
            </a:lnSpc>
            <a:spcBef>
              <a:spcPct val="0"/>
            </a:spcBef>
            <a:spcAft>
              <a:spcPct val="15000"/>
            </a:spcAft>
            <a:buChar char="•"/>
          </a:pPr>
          <a:r>
            <a:rPr lang="en-US" sz="1900" kern="1200" dirty="0"/>
            <a:t>Define your business problem</a:t>
          </a:r>
        </a:p>
      </dsp:txBody>
      <dsp:txXfrm rot="5400000">
        <a:off x="0" y="974003"/>
        <a:ext cx="2221738" cy="2922009"/>
      </dsp:txXfrm>
    </dsp:sp>
    <dsp:sp modelId="{67F7927A-CD08-4B5C-AD2C-8EC872D36C6A}">
      <dsp:nvSpPr>
        <dsp:cNvPr id="0" name=""/>
        <dsp:cNvSpPr/>
      </dsp:nvSpPr>
      <dsp:spPr>
        <a:xfrm rot="16200000">
          <a:off x="1002051" y="1324138"/>
          <a:ext cx="4870015" cy="2221738"/>
        </a:xfrm>
        <a:prstGeom prst="flowChartManualOperation">
          <a:avLst/>
        </a:prstGeom>
        <a:gradFill rotWithShape="0">
          <a:gsLst>
            <a:gs pos="0">
              <a:schemeClr val="accent2">
                <a:shade val="50000"/>
                <a:hueOff val="264750"/>
                <a:satOff val="-11315"/>
                <a:lumOff val="24781"/>
                <a:alphaOff val="0"/>
                <a:tint val="96000"/>
                <a:lumMod val="100000"/>
              </a:schemeClr>
            </a:gs>
            <a:gs pos="78000">
              <a:schemeClr val="accent2">
                <a:shade val="50000"/>
                <a:hueOff val="264750"/>
                <a:satOff val="-11315"/>
                <a:lumOff val="24781"/>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9700" tIns="0" rIns="139700" bIns="0" numCol="1" spcCol="1270" anchor="t" anchorCtr="0">
          <a:noAutofit/>
        </a:bodyPr>
        <a:lstStyle/>
        <a:p>
          <a:pPr marL="0" lvl="0" indent="0" algn="l" defTabSz="977900">
            <a:lnSpc>
              <a:spcPct val="90000"/>
            </a:lnSpc>
            <a:spcBef>
              <a:spcPct val="0"/>
            </a:spcBef>
            <a:spcAft>
              <a:spcPct val="35000"/>
            </a:spcAft>
            <a:buNone/>
          </a:pPr>
          <a:r>
            <a:rPr lang="en-US" sz="2200" b="1" kern="1200" dirty="0">
              <a:solidFill>
                <a:schemeClr val="tx1"/>
              </a:solidFill>
            </a:rPr>
            <a:t>How Did You Test Your Problem?</a:t>
          </a:r>
        </a:p>
        <a:p>
          <a:pPr marL="171450" lvl="1" indent="-171450" algn="l" defTabSz="844550">
            <a:lnSpc>
              <a:spcPct val="90000"/>
            </a:lnSpc>
            <a:spcBef>
              <a:spcPct val="0"/>
            </a:spcBef>
            <a:spcAft>
              <a:spcPct val="15000"/>
            </a:spcAft>
            <a:buChar char="•"/>
          </a:pPr>
          <a:r>
            <a:rPr lang="en-US" sz="1900" b="1" kern="1200" dirty="0"/>
            <a:t>What methods did you use to test your problem?</a:t>
          </a:r>
        </a:p>
      </dsp:txBody>
      <dsp:txXfrm rot="5400000">
        <a:off x="2326189" y="974003"/>
        <a:ext cx="2221738" cy="2922009"/>
      </dsp:txXfrm>
    </dsp:sp>
    <dsp:sp modelId="{53BE21BC-EBE9-41F7-8293-EF1A3E16C803}">
      <dsp:nvSpPr>
        <dsp:cNvPr id="0" name=""/>
        <dsp:cNvSpPr/>
      </dsp:nvSpPr>
      <dsp:spPr>
        <a:xfrm rot="16200000">
          <a:off x="3454862" y="1324138"/>
          <a:ext cx="4870015" cy="2221738"/>
        </a:xfrm>
        <a:prstGeom prst="flowChartManualOperation">
          <a:avLst/>
        </a:prstGeom>
        <a:gradFill rotWithShape="0">
          <a:gsLst>
            <a:gs pos="0">
              <a:schemeClr val="accent2">
                <a:shade val="50000"/>
                <a:hueOff val="529501"/>
                <a:satOff val="-22631"/>
                <a:lumOff val="49561"/>
                <a:alphaOff val="0"/>
                <a:tint val="96000"/>
                <a:lumMod val="100000"/>
              </a:schemeClr>
            </a:gs>
            <a:gs pos="78000">
              <a:schemeClr val="accent2">
                <a:shade val="50000"/>
                <a:hueOff val="529501"/>
                <a:satOff val="-22631"/>
                <a:lumOff val="49561"/>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9700" tIns="0" rIns="139700" bIns="0" numCol="1" spcCol="1270" anchor="t" anchorCtr="0">
          <a:noAutofit/>
        </a:bodyPr>
        <a:lstStyle/>
        <a:p>
          <a:pPr marL="0" lvl="0" indent="0" algn="l" defTabSz="977900">
            <a:lnSpc>
              <a:spcPct val="90000"/>
            </a:lnSpc>
            <a:spcBef>
              <a:spcPct val="0"/>
            </a:spcBef>
            <a:spcAft>
              <a:spcPct val="35000"/>
            </a:spcAft>
            <a:buNone/>
          </a:pPr>
          <a:r>
            <a:rPr lang="en-US" sz="2200" b="1" kern="1200" dirty="0">
              <a:solidFill>
                <a:schemeClr val="tx1"/>
              </a:solidFill>
            </a:rPr>
            <a:t>Data on Your Testing of Your Hypotheses</a:t>
          </a:r>
        </a:p>
        <a:p>
          <a:pPr marL="0" lvl="0" indent="0" algn="l" defTabSz="977900">
            <a:lnSpc>
              <a:spcPct val="90000"/>
            </a:lnSpc>
            <a:spcBef>
              <a:spcPct val="0"/>
            </a:spcBef>
            <a:spcAft>
              <a:spcPct val="35000"/>
            </a:spcAft>
            <a:buNone/>
          </a:pPr>
          <a:r>
            <a:rPr lang="en-US" sz="1900" b="1" kern="1200" dirty="0">
              <a:solidFill>
                <a:prstClr val="white"/>
              </a:solidFill>
              <a:latin typeface="Trebuchet MS" panose="020B0603020202020204"/>
              <a:ea typeface="+mn-ea"/>
              <a:cs typeface="+mn-cs"/>
            </a:rPr>
            <a:t>What were your findings?</a:t>
          </a:r>
        </a:p>
        <a:p>
          <a:pPr marL="171450" lvl="1" indent="-171450" algn="l" defTabSz="844550">
            <a:lnSpc>
              <a:spcPct val="90000"/>
            </a:lnSpc>
            <a:spcBef>
              <a:spcPct val="0"/>
            </a:spcBef>
            <a:spcAft>
              <a:spcPct val="15000"/>
            </a:spcAft>
            <a:buChar char="•"/>
          </a:pPr>
          <a:endParaRPr lang="en-US" sz="1900" kern="1200" dirty="0"/>
        </a:p>
        <a:p>
          <a:pPr marL="285750" lvl="1" indent="-285750" algn="l" defTabSz="1333500">
            <a:lnSpc>
              <a:spcPct val="90000"/>
            </a:lnSpc>
            <a:spcBef>
              <a:spcPct val="0"/>
            </a:spcBef>
            <a:spcAft>
              <a:spcPct val="15000"/>
            </a:spcAft>
            <a:buChar char="•"/>
          </a:pPr>
          <a:endParaRPr lang="en-US" sz="3000" kern="1200" dirty="0"/>
        </a:p>
        <a:p>
          <a:pPr marL="285750" lvl="1" indent="-285750" algn="l" defTabSz="1333500">
            <a:lnSpc>
              <a:spcPct val="90000"/>
            </a:lnSpc>
            <a:spcBef>
              <a:spcPct val="0"/>
            </a:spcBef>
            <a:spcAft>
              <a:spcPct val="15000"/>
            </a:spcAft>
            <a:buChar char="•"/>
          </a:pPr>
          <a:endParaRPr lang="en-US" sz="3000" kern="1200" dirty="0"/>
        </a:p>
        <a:p>
          <a:pPr marL="285750" lvl="1" indent="-285750" algn="l" defTabSz="1333500">
            <a:lnSpc>
              <a:spcPct val="90000"/>
            </a:lnSpc>
            <a:spcBef>
              <a:spcPct val="0"/>
            </a:spcBef>
            <a:spcAft>
              <a:spcPct val="15000"/>
            </a:spcAft>
            <a:buChar char="•"/>
          </a:pPr>
          <a:endParaRPr lang="en-US" sz="3000" kern="1200" dirty="0"/>
        </a:p>
        <a:p>
          <a:pPr marL="285750" lvl="1" indent="-285750" algn="l" defTabSz="1333500">
            <a:lnSpc>
              <a:spcPct val="90000"/>
            </a:lnSpc>
            <a:spcBef>
              <a:spcPct val="0"/>
            </a:spcBef>
            <a:spcAft>
              <a:spcPct val="15000"/>
            </a:spcAft>
            <a:buChar char="•"/>
          </a:pPr>
          <a:endParaRPr lang="en-US" sz="3000" kern="1200" dirty="0"/>
        </a:p>
      </dsp:txBody>
      <dsp:txXfrm rot="5400000">
        <a:off x="4779000" y="974003"/>
        <a:ext cx="2221738" cy="2922009"/>
      </dsp:txXfrm>
    </dsp:sp>
    <dsp:sp modelId="{342E0C81-F650-47C7-8515-56FE6862C216}">
      <dsp:nvSpPr>
        <dsp:cNvPr id="0" name=""/>
        <dsp:cNvSpPr/>
      </dsp:nvSpPr>
      <dsp:spPr>
        <a:xfrm rot="16200000">
          <a:off x="5816057" y="1324138"/>
          <a:ext cx="4870015" cy="2221738"/>
        </a:xfrm>
        <a:prstGeom prst="flowChartManualOperation">
          <a:avLst/>
        </a:prstGeom>
        <a:gradFill rotWithShape="0">
          <a:gsLst>
            <a:gs pos="0">
              <a:schemeClr val="accent2">
                <a:shade val="50000"/>
                <a:hueOff val="264750"/>
                <a:satOff val="-11315"/>
                <a:lumOff val="24781"/>
                <a:alphaOff val="0"/>
                <a:tint val="96000"/>
                <a:lumMod val="100000"/>
              </a:schemeClr>
            </a:gs>
            <a:gs pos="78000">
              <a:schemeClr val="accent2">
                <a:shade val="50000"/>
                <a:hueOff val="264750"/>
                <a:satOff val="-11315"/>
                <a:lumOff val="24781"/>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9700" tIns="0" rIns="139700" bIns="0" numCol="1" spcCol="1270" anchor="ctr" anchorCtr="0">
          <a:noAutofit/>
        </a:bodyPr>
        <a:lstStyle/>
        <a:p>
          <a:pPr marL="0" lvl="0" indent="0" algn="l" defTabSz="977900">
            <a:lnSpc>
              <a:spcPct val="90000"/>
            </a:lnSpc>
            <a:spcBef>
              <a:spcPct val="0"/>
            </a:spcBef>
            <a:spcAft>
              <a:spcPct val="35000"/>
            </a:spcAft>
            <a:buNone/>
          </a:pPr>
          <a:endParaRPr lang="en-US" sz="2200" b="1" kern="1200" dirty="0">
            <a:solidFill>
              <a:schemeClr val="tx1"/>
            </a:solidFill>
          </a:endParaRPr>
        </a:p>
        <a:p>
          <a:pPr marL="0" lvl="0" indent="0" algn="l" defTabSz="977900">
            <a:lnSpc>
              <a:spcPct val="90000"/>
            </a:lnSpc>
            <a:spcBef>
              <a:spcPct val="0"/>
            </a:spcBef>
            <a:spcAft>
              <a:spcPct val="35000"/>
            </a:spcAft>
            <a:buNone/>
          </a:pPr>
          <a:endParaRPr lang="en-US" sz="2200" b="1" kern="1200" dirty="0">
            <a:solidFill>
              <a:schemeClr val="tx1"/>
            </a:solidFill>
          </a:endParaRPr>
        </a:p>
        <a:p>
          <a:pPr marL="0" lvl="0" indent="0" algn="l" defTabSz="977900">
            <a:lnSpc>
              <a:spcPct val="90000"/>
            </a:lnSpc>
            <a:spcBef>
              <a:spcPct val="0"/>
            </a:spcBef>
            <a:spcAft>
              <a:spcPct val="35000"/>
            </a:spcAft>
            <a:buNone/>
          </a:pPr>
          <a:r>
            <a:rPr lang="en-US" sz="2200" b="1" kern="1200" dirty="0">
              <a:solidFill>
                <a:schemeClr val="tx1"/>
              </a:solidFill>
            </a:rPr>
            <a:t>Verify Your Solution </a:t>
          </a:r>
        </a:p>
        <a:p>
          <a:pPr marL="0" lvl="0" indent="0" algn="l" defTabSz="977900">
            <a:lnSpc>
              <a:spcPct val="90000"/>
            </a:lnSpc>
            <a:spcBef>
              <a:spcPct val="0"/>
            </a:spcBef>
            <a:spcAft>
              <a:spcPct val="35000"/>
            </a:spcAft>
            <a:buNone/>
          </a:pPr>
          <a:r>
            <a:rPr lang="en-US" sz="2200" b="1" kern="1200" dirty="0">
              <a:solidFill>
                <a:schemeClr val="tx1"/>
              </a:solidFill>
            </a:rPr>
            <a:t> </a:t>
          </a:r>
          <a:r>
            <a:rPr lang="en-US" sz="1900" b="1" kern="1200" dirty="0">
              <a:solidFill>
                <a:prstClr val="white"/>
              </a:solidFill>
              <a:latin typeface="Trebuchet MS" panose="020B0603020202020204"/>
              <a:ea typeface="+mn-ea"/>
              <a:cs typeface="+mn-cs"/>
            </a:rPr>
            <a:t>Did you Pivot based on Your Customer Discovery?</a:t>
          </a:r>
        </a:p>
        <a:p>
          <a:pPr marL="0" lvl="0" indent="0" algn="l" defTabSz="977900">
            <a:lnSpc>
              <a:spcPct val="90000"/>
            </a:lnSpc>
            <a:spcBef>
              <a:spcPct val="0"/>
            </a:spcBef>
            <a:spcAft>
              <a:spcPct val="35000"/>
            </a:spcAft>
            <a:buNone/>
          </a:pPr>
          <a:endParaRPr lang="en-US" sz="2200" b="1" kern="1200" dirty="0">
            <a:solidFill>
              <a:prstClr val="black"/>
            </a:solidFill>
            <a:latin typeface="Trebuchet MS" panose="020B0603020202020204"/>
            <a:ea typeface="+mn-ea"/>
            <a:cs typeface="+mn-cs"/>
          </a:endParaRPr>
        </a:p>
        <a:p>
          <a:pPr marL="0" lvl="0" indent="0" algn="l" defTabSz="977900">
            <a:lnSpc>
              <a:spcPct val="90000"/>
            </a:lnSpc>
            <a:spcBef>
              <a:spcPct val="0"/>
            </a:spcBef>
            <a:spcAft>
              <a:spcPct val="35000"/>
            </a:spcAft>
            <a:buNone/>
          </a:pPr>
          <a:endParaRPr lang="en-US" sz="2200" b="1" kern="1200" dirty="0">
            <a:solidFill>
              <a:prstClr val="black"/>
            </a:solidFill>
            <a:latin typeface="Trebuchet MS" panose="020B0603020202020204"/>
            <a:ea typeface="+mn-ea"/>
            <a:cs typeface="+mn-cs"/>
          </a:endParaRPr>
        </a:p>
        <a:p>
          <a:pPr marL="0" lvl="0" indent="0" algn="l" defTabSz="977900">
            <a:lnSpc>
              <a:spcPct val="90000"/>
            </a:lnSpc>
            <a:spcBef>
              <a:spcPct val="0"/>
            </a:spcBef>
            <a:spcAft>
              <a:spcPct val="35000"/>
            </a:spcAft>
            <a:buNone/>
          </a:pPr>
          <a:endParaRPr lang="en-US" sz="2200" b="1" kern="1200" dirty="0">
            <a:solidFill>
              <a:prstClr val="black"/>
            </a:solidFill>
            <a:latin typeface="Trebuchet MS" panose="020B0603020202020204"/>
            <a:ea typeface="+mn-ea"/>
            <a:cs typeface="+mn-cs"/>
          </a:endParaRPr>
        </a:p>
        <a:p>
          <a:pPr marL="0" lvl="0" indent="0" algn="l" defTabSz="977900">
            <a:lnSpc>
              <a:spcPct val="90000"/>
            </a:lnSpc>
            <a:spcBef>
              <a:spcPct val="0"/>
            </a:spcBef>
            <a:spcAft>
              <a:spcPct val="35000"/>
            </a:spcAft>
            <a:buNone/>
          </a:pPr>
          <a:endParaRPr lang="en-US" sz="2200" b="1" kern="1200" dirty="0">
            <a:solidFill>
              <a:prstClr val="black"/>
            </a:solidFill>
            <a:latin typeface="Trebuchet MS" panose="020B0603020202020204"/>
            <a:ea typeface="+mn-ea"/>
            <a:cs typeface="+mn-cs"/>
          </a:endParaRPr>
        </a:p>
        <a:p>
          <a:pPr marL="0" lvl="0" indent="0" algn="l" defTabSz="977900">
            <a:lnSpc>
              <a:spcPct val="90000"/>
            </a:lnSpc>
            <a:spcBef>
              <a:spcPct val="0"/>
            </a:spcBef>
            <a:spcAft>
              <a:spcPct val="35000"/>
            </a:spcAft>
            <a:buNone/>
          </a:pPr>
          <a:endParaRPr lang="en-US" sz="2200" b="1" kern="1200" dirty="0">
            <a:solidFill>
              <a:prstClr val="black"/>
            </a:solidFill>
            <a:latin typeface="Trebuchet MS" panose="020B0603020202020204"/>
            <a:ea typeface="+mn-ea"/>
            <a:cs typeface="+mn-cs"/>
          </a:endParaRPr>
        </a:p>
        <a:p>
          <a:pPr marL="0" lvl="0" indent="0" algn="l" defTabSz="977900">
            <a:lnSpc>
              <a:spcPct val="90000"/>
            </a:lnSpc>
            <a:spcBef>
              <a:spcPct val="0"/>
            </a:spcBef>
            <a:spcAft>
              <a:spcPct val="35000"/>
            </a:spcAft>
            <a:buNone/>
          </a:pPr>
          <a:endParaRPr lang="en-US" sz="2200" b="1" kern="1200" dirty="0">
            <a:solidFill>
              <a:prstClr val="black"/>
            </a:solidFill>
            <a:latin typeface="Trebuchet MS" panose="020B0603020202020204"/>
            <a:ea typeface="+mn-ea"/>
            <a:cs typeface="+mn-cs"/>
          </a:endParaRPr>
        </a:p>
      </dsp:txBody>
      <dsp:txXfrm rot="5400000">
        <a:off x="7140195" y="974003"/>
        <a:ext cx="2221738" cy="292200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95159A-DB19-4C33-AA73-12BE8BB9D0F9}">
      <dsp:nvSpPr>
        <dsp:cNvPr id="0" name=""/>
        <dsp:cNvSpPr/>
      </dsp:nvSpPr>
      <dsp:spPr>
        <a:xfrm>
          <a:off x="217362" y="100235"/>
          <a:ext cx="1941081" cy="970540"/>
        </a:xfrm>
        <a:prstGeom prst="roundRect">
          <a:avLst>
            <a:gd name="adj" fmla="val 1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1910" tIns="27940" rIns="41910" bIns="27940" numCol="1" spcCol="1270" anchor="ctr" anchorCtr="0">
          <a:noAutofit/>
        </a:bodyPr>
        <a:lstStyle/>
        <a:p>
          <a:pPr marL="0" lvl="0" indent="0" algn="ctr" defTabSz="977900">
            <a:lnSpc>
              <a:spcPct val="90000"/>
            </a:lnSpc>
            <a:spcBef>
              <a:spcPct val="0"/>
            </a:spcBef>
            <a:spcAft>
              <a:spcPct val="35000"/>
            </a:spcAft>
            <a:buNone/>
          </a:pPr>
          <a:r>
            <a:rPr lang="en-US" sz="2200" kern="1200" dirty="0"/>
            <a:t>Demographics</a:t>
          </a:r>
          <a:endParaRPr lang="en-US" sz="2200" b="1" kern="1200" dirty="0"/>
        </a:p>
      </dsp:txBody>
      <dsp:txXfrm>
        <a:off x="245788" y="128661"/>
        <a:ext cx="1884229" cy="913688"/>
      </dsp:txXfrm>
    </dsp:sp>
    <dsp:sp modelId="{698DC8FC-A3B3-48C0-A23B-5FCFA13787EB}">
      <dsp:nvSpPr>
        <dsp:cNvPr id="0" name=""/>
        <dsp:cNvSpPr/>
      </dsp:nvSpPr>
      <dsp:spPr>
        <a:xfrm>
          <a:off x="344185" y="1070775"/>
          <a:ext cx="91440" cy="727905"/>
        </a:xfrm>
        <a:custGeom>
          <a:avLst/>
          <a:gdLst/>
          <a:ahLst/>
          <a:cxnLst/>
          <a:rect l="0" t="0" r="0" b="0"/>
          <a:pathLst>
            <a:path>
              <a:moveTo>
                <a:pt x="67285" y="0"/>
              </a:moveTo>
              <a:lnTo>
                <a:pt x="45720" y="727905"/>
              </a:lnTo>
            </a:path>
          </a:pathLst>
        </a:custGeom>
        <a:noFill/>
        <a:ln w="12700" cap="rnd"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E267C08-7E55-4974-AADC-6DBCB31542D1}">
      <dsp:nvSpPr>
        <dsp:cNvPr id="0" name=""/>
        <dsp:cNvSpPr/>
      </dsp:nvSpPr>
      <dsp:spPr>
        <a:xfrm>
          <a:off x="389905" y="1313410"/>
          <a:ext cx="1552864" cy="970540"/>
        </a:xfrm>
        <a:prstGeom prst="roundRect">
          <a:avLst>
            <a:gd name="adj" fmla="val 10000"/>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en-US" sz="1200" kern="1200" dirty="0"/>
            <a:t>Age</a:t>
          </a:r>
        </a:p>
        <a:p>
          <a:pPr marL="0" lvl="0" indent="0" algn="ctr" defTabSz="533400">
            <a:lnSpc>
              <a:spcPct val="90000"/>
            </a:lnSpc>
            <a:spcBef>
              <a:spcPct val="0"/>
            </a:spcBef>
            <a:spcAft>
              <a:spcPct val="35000"/>
            </a:spcAft>
            <a:buFont typeface="Arial" panose="020B0604020202020204" pitchFamily="34" charset="0"/>
            <a:buNone/>
          </a:pPr>
          <a:r>
            <a:rPr lang="en-US" sz="1200" kern="1200" dirty="0"/>
            <a:t> </a:t>
          </a:r>
        </a:p>
      </dsp:txBody>
      <dsp:txXfrm>
        <a:off x="418331" y="1341836"/>
        <a:ext cx="1496012" cy="913688"/>
      </dsp:txXfrm>
    </dsp:sp>
    <dsp:sp modelId="{75DC4888-5098-434E-8AB1-24E7A8B46819}">
      <dsp:nvSpPr>
        <dsp:cNvPr id="0" name=""/>
        <dsp:cNvSpPr/>
      </dsp:nvSpPr>
      <dsp:spPr>
        <a:xfrm>
          <a:off x="344185" y="1070775"/>
          <a:ext cx="91440" cy="1941081"/>
        </a:xfrm>
        <a:custGeom>
          <a:avLst/>
          <a:gdLst/>
          <a:ahLst/>
          <a:cxnLst/>
          <a:rect l="0" t="0" r="0" b="0"/>
          <a:pathLst>
            <a:path>
              <a:moveTo>
                <a:pt x="67285" y="0"/>
              </a:moveTo>
              <a:lnTo>
                <a:pt x="45720" y="1941081"/>
              </a:lnTo>
            </a:path>
          </a:pathLst>
        </a:custGeom>
        <a:noFill/>
        <a:ln w="12700" cap="rnd"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8072344-AA66-46E3-9634-57DE548251B2}">
      <dsp:nvSpPr>
        <dsp:cNvPr id="0" name=""/>
        <dsp:cNvSpPr/>
      </dsp:nvSpPr>
      <dsp:spPr>
        <a:xfrm>
          <a:off x="389905" y="2526586"/>
          <a:ext cx="1552864" cy="970540"/>
        </a:xfrm>
        <a:prstGeom prst="roundRect">
          <a:avLst>
            <a:gd name="adj" fmla="val 10000"/>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en-US" sz="1200" kern="1200" dirty="0"/>
            <a:t>Education/Profession</a:t>
          </a:r>
        </a:p>
      </dsp:txBody>
      <dsp:txXfrm>
        <a:off x="418331" y="2555012"/>
        <a:ext cx="1496012" cy="913688"/>
      </dsp:txXfrm>
    </dsp:sp>
    <dsp:sp modelId="{5929EE6E-F335-491A-A51B-E5727CAC2618}">
      <dsp:nvSpPr>
        <dsp:cNvPr id="0" name=""/>
        <dsp:cNvSpPr/>
      </dsp:nvSpPr>
      <dsp:spPr>
        <a:xfrm>
          <a:off x="328687" y="1070775"/>
          <a:ext cx="91440" cy="3154256"/>
        </a:xfrm>
        <a:custGeom>
          <a:avLst/>
          <a:gdLst/>
          <a:ahLst/>
          <a:cxnLst/>
          <a:rect l="0" t="0" r="0" b="0"/>
          <a:pathLst>
            <a:path>
              <a:moveTo>
                <a:pt x="82783" y="0"/>
              </a:moveTo>
              <a:lnTo>
                <a:pt x="45720" y="3154256"/>
              </a:lnTo>
            </a:path>
          </a:pathLst>
        </a:custGeom>
        <a:noFill/>
        <a:ln w="12700" cap="rnd"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E0778F9-2681-467B-AFED-C67FBC9DE799}">
      <dsp:nvSpPr>
        <dsp:cNvPr id="0" name=""/>
        <dsp:cNvSpPr/>
      </dsp:nvSpPr>
      <dsp:spPr>
        <a:xfrm>
          <a:off x="374407" y="3739762"/>
          <a:ext cx="1552864" cy="970540"/>
        </a:xfrm>
        <a:prstGeom prst="roundRect">
          <a:avLst>
            <a:gd name="adj" fmla="val 10000"/>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en-US" sz="1200" kern="1200" dirty="0"/>
            <a:t>Income</a:t>
          </a:r>
        </a:p>
        <a:p>
          <a:pPr marL="0" lvl="0" indent="0" algn="ctr" defTabSz="533400">
            <a:lnSpc>
              <a:spcPct val="90000"/>
            </a:lnSpc>
            <a:spcBef>
              <a:spcPct val="0"/>
            </a:spcBef>
            <a:spcAft>
              <a:spcPct val="35000"/>
            </a:spcAft>
            <a:buNone/>
          </a:pPr>
          <a:endParaRPr lang="en-US" sz="1200" kern="1200" dirty="0"/>
        </a:p>
      </dsp:txBody>
      <dsp:txXfrm>
        <a:off x="402833" y="3768188"/>
        <a:ext cx="1496012" cy="913688"/>
      </dsp:txXfrm>
    </dsp:sp>
    <dsp:sp modelId="{9D79EC71-6C04-4035-9570-D32E31A4A7CE}">
      <dsp:nvSpPr>
        <dsp:cNvPr id="0" name=""/>
        <dsp:cNvSpPr/>
      </dsp:nvSpPr>
      <dsp:spPr>
        <a:xfrm>
          <a:off x="2428040" y="100235"/>
          <a:ext cx="1941081" cy="970540"/>
        </a:xfrm>
        <a:prstGeom prst="roundRect">
          <a:avLst>
            <a:gd name="adj" fmla="val 1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1910" tIns="27940" rIns="41910" bIns="27940" numCol="1" spcCol="1270" anchor="ctr" anchorCtr="0">
          <a:noAutofit/>
        </a:bodyPr>
        <a:lstStyle/>
        <a:p>
          <a:pPr marL="0" lvl="0" indent="0" algn="ctr" defTabSz="977900">
            <a:lnSpc>
              <a:spcPct val="90000"/>
            </a:lnSpc>
            <a:spcBef>
              <a:spcPct val="0"/>
            </a:spcBef>
            <a:spcAft>
              <a:spcPct val="35000"/>
            </a:spcAft>
            <a:buNone/>
          </a:pPr>
          <a:r>
            <a:rPr lang="en-US" sz="2200" kern="1200" dirty="0" err="1"/>
            <a:t>Geographics</a:t>
          </a:r>
          <a:endParaRPr lang="en-US" sz="2200" kern="1200" dirty="0"/>
        </a:p>
      </dsp:txBody>
      <dsp:txXfrm>
        <a:off x="2456466" y="128661"/>
        <a:ext cx="1884229" cy="913688"/>
      </dsp:txXfrm>
    </dsp:sp>
    <dsp:sp modelId="{60BE6136-6299-4473-B27E-3C6638CEB98C}">
      <dsp:nvSpPr>
        <dsp:cNvPr id="0" name=""/>
        <dsp:cNvSpPr/>
      </dsp:nvSpPr>
      <dsp:spPr>
        <a:xfrm>
          <a:off x="2622148" y="1070775"/>
          <a:ext cx="194108" cy="727905"/>
        </a:xfrm>
        <a:custGeom>
          <a:avLst/>
          <a:gdLst/>
          <a:ahLst/>
          <a:cxnLst/>
          <a:rect l="0" t="0" r="0" b="0"/>
          <a:pathLst>
            <a:path>
              <a:moveTo>
                <a:pt x="0" y="0"/>
              </a:moveTo>
              <a:lnTo>
                <a:pt x="0" y="727905"/>
              </a:lnTo>
              <a:lnTo>
                <a:pt x="194108" y="727905"/>
              </a:lnTo>
            </a:path>
          </a:pathLst>
        </a:custGeom>
        <a:noFill/>
        <a:ln w="12700" cap="rnd"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DD3B923-2A1C-421E-99AD-C5C991516593}">
      <dsp:nvSpPr>
        <dsp:cNvPr id="0" name=""/>
        <dsp:cNvSpPr/>
      </dsp:nvSpPr>
      <dsp:spPr>
        <a:xfrm>
          <a:off x="2816256" y="1313410"/>
          <a:ext cx="1552864" cy="970540"/>
        </a:xfrm>
        <a:prstGeom prst="roundRect">
          <a:avLst>
            <a:gd name="adj" fmla="val 10000"/>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en-US" sz="1200" kern="1200" dirty="0"/>
            <a:t>Locations</a:t>
          </a:r>
        </a:p>
      </dsp:txBody>
      <dsp:txXfrm>
        <a:off x="2844682" y="1341836"/>
        <a:ext cx="1496012" cy="913688"/>
      </dsp:txXfrm>
    </dsp:sp>
    <dsp:sp modelId="{57B820BA-868F-4C91-9917-2CEBC33A3929}">
      <dsp:nvSpPr>
        <dsp:cNvPr id="0" name=""/>
        <dsp:cNvSpPr/>
      </dsp:nvSpPr>
      <dsp:spPr>
        <a:xfrm>
          <a:off x="2622148" y="1070775"/>
          <a:ext cx="194108" cy="1941081"/>
        </a:xfrm>
        <a:custGeom>
          <a:avLst/>
          <a:gdLst/>
          <a:ahLst/>
          <a:cxnLst/>
          <a:rect l="0" t="0" r="0" b="0"/>
          <a:pathLst>
            <a:path>
              <a:moveTo>
                <a:pt x="0" y="0"/>
              </a:moveTo>
              <a:lnTo>
                <a:pt x="0" y="1941081"/>
              </a:lnTo>
              <a:lnTo>
                <a:pt x="194108" y="1941081"/>
              </a:lnTo>
            </a:path>
          </a:pathLst>
        </a:custGeom>
        <a:noFill/>
        <a:ln w="12700" cap="rnd"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5069BF6-74BB-4A96-BBCB-08BBE5F1E160}">
      <dsp:nvSpPr>
        <dsp:cNvPr id="0" name=""/>
        <dsp:cNvSpPr/>
      </dsp:nvSpPr>
      <dsp:spPr>
        <a:xfrm>
          <a:off x="2816256" y="2526586"/>
          <a:ext cx="1552864" cy="970540"/>
        </a:xfrm>
        <a:prstGeom prst="roundRect">
          <a:avLst>
            <a:gd name="adj" fmla="val 10000"/>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a:off x="2844682" y="2555012"/>
        <a:ext cx="1496012" cy="913688"/>
      </dsp:txXfrm>
    </dsp:sp>
    <dsp:sp modelId="{F37EF1BB-FE41-46A9-A088-093D99BF6D4D}">
      <dsp:nvSpPr>
        <dsp:cNvPr id="0" name=""/>
        <dsp:cNvSpPr/>
      </dsp:nvSpPr>
      <dsp:spPr>
        <a:xfrm>
          <a:off x="4854391" y="100235"/>
          <a:ext cx="1941081" cy="970540"/>
        </a:xfrm>
        <a:prstGeom prst="roundRect">
          <a:avLst>
            <a:gd name="adj" fmla="val 1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1910" tIns="27940" rIns="41910" bIns="27940" numCol="1" spcCol="1270" anchor="ctr" anchorCtr="0">
          <a:noAutofit/>
        </a:bodyPr>
        <a:lstStyle/>
        <a:p>
          <a:pPr marL="0" lvl="0" indent="0" algn="ctr" defTabSz="977900">
            <a:lnSpc>
              <a:spcPct val="90000"/>
            </a:lnSpc>
            <a:spcBef>
              <a:spcPct val="0"/>
            </a:spcBef>
            <a:spcAft>
              <a:spcPct val="35000"/>
            </a:spcAft>
            <a:buNone/>
          </a:pPr>
          <a:r>
            <a:rPr lang="en-US" sz="2200" kern="1200"/>
            <a:t>Buying Patterns</a:t>
          </a:r>
          <a:endParaRPr lang="en-US" sz="2200" kern="1200" dirty="0"/>
        </a:p>
      </dsp:txBody>
      <dsp:txXfrm>
        <a:off x="4882817" y="128661"/>
        <a:ext cx="1884229" cy="913688"/>
      </dsp:txXfrm>
    </dsp:sp>
    <dsp:sp modelId="{8B1EF29E-8678-4BCF-8D7B-4DE0A9F96531}">
      <dsp:nvSpPr>
        <dsp:cNvPr id="0" name=""/>
        <dsp:cNvSpPr/>
      </dsp:nvSpPr>
      <dsp:spPr>
        <a:xfrm>
          <a:off x="5048499" y="1070775"/>
          <a:ext cx="194108" cy="727905"/>
        </a:xfrm>
        <a:custGeom>
          <a:avLst/>
          <a:gdLst/>
          <a:ahLst/>
          <a:cxnLst/>
          <a:rect l="0" t="0" r="0" b="0"/>
          <a:pathLst>
            <a:path>
              <a:moveTo>
                <a:pt x="0" y="0"/>
              </a:moveTo>
              <a:lnTo>
                <a:pt x="0" y="727905"/>
              </a:lnTo>
              <a:lnTo>
                <a:pt x="194108" y="727905"/>
              </a:lnTo>
            </a:path>
          </a:pathLst>
        </a:custGeom>
        <a:noFill/>
        <a:ln w="12700" cap="rnd"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92F1849-EC66-413E-9658-5A3C1117A232}">
      <dsp:nvSpPr>
        <dsp:cNvPr id="0" name=""/>
        <dsp:cNvSpPr/>
      </dsp:nvSpPr>
      <dsp:spPr>
        <a:xfrm>
          <a:off x="5242607" y="1313410"/>
          <a:ext cx="1552864" cy="970540"/>
        </a:xfrm>
        <a:prstGeom prst="roundRect">
          <a:avLst>
            <a:gd name="adj" fmla="val 10000"/>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en-US" sz="1200" kern="1200" dirty="0"/>
            <a:t>What are the buying patterns of ideal customer?</a:t>
          </a:r>
        </a:p>
      </dsp:txBody>
      <dsp:txXfrm>
        <a:off x="5271033" y="1341836"/>
        <a:ext cx="1496012" cy="913688"/>
      </dsp:txXfrm>
    </dsp:sp>
    <dsp:sp modelId="{8D5416E2-C1C9-46F6-A9B4-2AA91E11C332}">
      <dsp:nvSpPr>
        <dsp:cNvPr id="0" name=""/>
        <dsp:cNvSpPr/>
      </dsp:nvSpPr>
      <dsp:spPr>
        <a:xfrm>
          <a:off x="7280743" y="100235"/>
          <a:ext cx="1941081" cy="970540"/>
        </a:xfrm>
        <a:prstGeom prst="roundRect">
          <a:avLst>
            <a:gd name="adj" fmla="val 1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1910" tIns="27940" rIns="41910" bIns="27940" numCol="1" spcCol="1270" anchor="ctr" anchorCtr="0">
          <a:noAutofit/>
        </a:bodyPr>
        <a:lstStyle/>
        <a:p>
          <a:pPr marL="0" lvl="0" indent="0" algn="ctr" defTabSz="977900">
            <a:lnSpc>
              <a:spcPct val="90000"/>
            </a:lnSpc>
            <a:spcBef>
              <a:spcPct val="0"/>
            </a:spcBef>
            <a:spcAft>
              <a:spcPct val="35000"/>
            </a:spcAft>
            <a:buNone/>
          </a:pPr>
          <a:r>
            <a:rPr lang="en-US" sz="2200" kern="1200"/>
            <a:t>Psychographic</a:t>
          </a:r>
        </a:p>
      </dsp:txBody>
      <dsp:txXfrm>
        <a:off x="7309169" y="128661"/>
        <a:ext cx="1884229" cy="913688"/>
      </dsp:txXfrm>
    </dsp:sp>
    <dsp:sp modelId="{A20D08D5-B0AF-485E-B3D3-DD066D5C6A86}">
      <dsp:nvSpPr>
        <dsp:cNvPr id="0" name=""/>
        <dsp:cNvSpPr/>
      </dsp:nvSpPr>
      <dsp:spPr>
        <a:xfrm>
          <a:off x="7474851" y="1070775"/>
          <a:ext cx="194108" cy="727905"/>
        </a:xfrm>
        <a:custGeom>
          <a:avLst/>
          <a:gdLst/>
          <a:ahLst/>
          <a:cxnLst/>
          <a:rect l="0" t="0" r="0" b="0"/>
          <a:pathLst>
            <a:path>
              <a:moveTo>
                <a:pt x="0" y="0"/>
              </a:moveTo>
              <a:lnTo>
                <a:pt x="0" y="727905"/>
              </a:lnTo>
              <a:lnTo>
                <a:pt x="194108" y="727905"/>
              </a:lnTo>
            </a:path>
          </a:pathLst>
        </a:custGeom>
        <a:noFill/>
        <a:ln w="12700" cap="rnd"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E879D45-48E3-4DC6-A869-045EA0005BA5}">
      <dsp:nvSpPr>
        <dsp:cNvPr id="0" name=""/>
        <dsp:cNvSpPr/>
      </dsp:nvSpPr>
      <dsp:spPr>
        <a:xfrm>
          <a:off x="7668959" y="1313410"/>
          <a:ext cx="1552864" cy="970540"/>
        </a:xfrm>
        <a:prstGeom prst="roundRect">
          <a:avLst>
            <a:gd name="adj" fmla="val 10000"/>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marL="0" lvl="0" indent="0" algn="ctr" defTabSz="533400">
            <a:lnSpc>
              <a:spcPct val="90000"/>
            </a:lnSpc>
            <a:spcBef>
              <a:spcPct val="0"/>
            </a:spcBef>
            <a:spcAft>
              <a:spcPct val="35000"/>
            </a:spcAft>
            <a:buNone/>
          </a:pPr>
          <a:r>
            <a:rPr lang="en-US" sz="1200" kern="1200" dirty="0"/>
            <a:t>Psychological characteristic of your customer</a:t>
          </a:r>
        </a:p>
      </dsp:txBody>
      <dsp:txXfrm>
        <a:off x="7697385" y="1341836"/>
        <a:ext cx="1496012" cy="913688"/>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6"/>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6">
                <a:lumMod val="75000"/>
                <a:alpha val="3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rgbClr val="002060">
                <a:alpha val="20000"/>
              </a:srgb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6">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6">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6">
                <a:lumMod val="50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7" cy="1646302"/>
          </a:xfrm>
        </p:spPr>
        <p:txBody>
          <a:bodyPr anchor="b">
            <a:noAutofit/>
          </a:bodyPr>
          <a:lstStyle>
            <a:lvl1pPr algn="r">
              <a:defRPr sz="5400">
                <a:solidFill>
                  <a:schemeClr val="accent1">
                    <a:lumMod val="75000"/>
                  </a:schemeClr>
                </a:solidFill>
              </a:defRPr>
            </a:lvl1pPr>
          </a:lstStyle>
          <a:p>
            <a:r>
              <a:rPr lang="en-US" dirty="0"/>
              <a:t>Click to edit Master title style</a:t>
            </a:r>
          </a:p>
        </p:txBody>
      </p:sp>
      <p:sp>
        <p:nvSpPr>
          <p:cNvPr id="3" name="Subtitle 2"/>
          <p:cNvSpPr>
            <a:spLocks noGrp="1"/>
          </p:cNvSpPr>
          <p:nvPr>
            <p:ph type="subTitle" idx="1"/>
          </p:nvPr>
        </p:nvSpPr>
        <p:spPr>
          <a:xfrm>
            <a:off x="1507067" y="4050834"/>
            <a:ext cx="7766937" cy="1096899"/>
          </a:xfrm>
        </p:spPr>
        <p:txBody>
          <a:bodyPr anchor="t"/>
          <a:lstStyle>
            <a:lvl1pPr marL="0" indent="0" algn="r">
              <a:buNone/>
              <a:defRPr>
                <a:solidFill>
                  <a:schemeClr val="tx1">
                    <a:lumMod val="50000"/>
                    <a:lumOff val="50000"/>
                  </a:schemeClr>
                </a:solidFill>
              </a:defRPr>
            </a:lvl1pPr>
            <a:lvl2pPr marL="457206" indent="0" algn="ctr">
              <a:buNone/>
              <a:defRPr>
                <a:solidFill>
                  <a:schemeClr val="tx1">
                    <a:tint val="75000"/>
                  </a:schemeClr>
                </a:solidFill>
              </a:defRPr>
            </a:lvl2pPr>
            <a:lvl3pPr marL="914411" indent="0" algn="ctr">
              <a:buNone/>
              <a:defRPr>
                <a:solidFill>
                  <a:schemeClr val="tx1">
                    <a:tint val="75000"/>
                  </a:schemeClr>
                </a:solidFill>
              </a:defRPr>
            </a:lvl3pPr>
            <a:lvl4pPr marL="1371617" indent="0" algn="ctr">
              <a:buNone/>
              <a:defRPr>
                <a:solidFill>
                  <a:schemeClr val="tx1">
                    <a:tint val="75000"/>
                  </a:schemeClr>
                </a:solidFill>
              </a:defRPr>
            </a:lvl4pPr>
            <a:lvl5pPr marL="1828823" indent="0" algn="ctr">
              <a:buNone/>
              <a:defRPr>
                <a:solidFill>
                  <a:schemeClr val="tx1">
                    <a:tint val="75000"/>
                  </a:schemeClr>
                </a:solidFill>
              </a:defRPr>
            </a:lvl5pPr>
            <a:lvl6pPr marL="2286029" indent="0" algn="ctr">
              <a:buNone/>
              <a:defRPr>
                <a:solidFill>
                  <a:schemeClr val="tx1">
                    <a:tint val="75000"/>
                  </a:schemeClr>
                </a:solidFill>
              </a:defRPr>
            </a:lvl6pPr>
            <a:lvl7pPr marL="2743234" indent="0" algn="ctr">
              <a:buNone/>
              <a:defRPr>
                <a:solidFill>
                  <a:schemeClr val="tx1">
                    <a:tint val="75000"/>
                  </a:schemeClr>
                </a:solidFill>
              </a:defRPr>
            </a:lvl7pPr>
            <a:lvl8pPr marL="3200440" indent="0" algn="ctr">
              <a:buNone/>
              <a:defRPr>
                <a:solidFill>
                  <a:schemeClr val="tx1">
                    <a:tint val="75000"/>
                  </a:schemeClr>
                </a:solidFill>
              </a:defRPr>
            </a:lvl8pPr>
            <a:lvl9pPr marL="3657646"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239128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6" indent="0">
              <a:buNone/>
              <a:defRPr sz="1800">
                <a:solidFill>
                  <a:schemeClr val="tx1">
                    <a:tint val="75000"/>
                  </a:schemeClr>
                </a:solidFill>
              </a:defRPr>
            </a:lvl2pPr>
            <a:lvl3pPr marL="914411" indent="0">
              <a:buNone/>
              <a:defRPr sz="1600">
                <a:solidFill>
                  <a:schemeClr val="tx1">
                    <a:tint val="75000"/>
                  </a:schemeClr>
                </a:solidFill>
              </a:defRPr>
            </a:lvl3pPr>
            <a:lvl4pPr marL="1371617" indent="0">
              <a:buNone/>
              <a:defRPr sz="1400">
                <a:solidFill>
                  <a:schemeClr val="tx1">
                    <a:tint val="75000"/>
                  </a:schemeClr>
                </a:solidFill>
              </a:defRPr>
            </a:lvl4pPr>
            <a:lvl5pPr marL="1828823" indent="0">
              <a:buNone/>
              <a:defRPr sz="1400">
                <a:solidFill>
                  <a:schemeClr val="tx1">
                    <a:tint val="75000"/>
                  </a:schemeClr>
                </a:solidFill>
              </a:defRPr>
            </a:lvl5pPr>
            <a:lvl6pPr marL="2286029" indent="0">
              <a:buNone/>
              <a:defRPr sz="1400">
                <a:solidFill>
                  <a:schemeClr val="tx1">
                    <a:tint val="75000"/>
                  </a:schemeClr>
                </a:solidFill>
              </a:defRPr>
            </a:lvl6pPr>
            <a:lvl7pPr marL="2743234" indent="0">
              <a:buNone/>
              <a:defRPr sz="1400">
                <a:solidFill>
                  <a:schemeClr val="tx1">
                    <a:tint val="75000"/>
                  </a:schemeClr>
                </a:solidFill>
              </a:defRPr>
            </a:lvl7pPr>
            <a:lvl8pPr marL="3200440" indent="0">
              <a:buNone/>
              <a:defRPr sz="1400">
                <a:solidFill>
                  <a:schemeClr val="tx1">
                    <a:tint val="75000"/>
                  </a:schemeClr>
                </a:solidFill>
              </a:defRPr>
            </a:lvl8pPr>
            <a:lvl9pPr marL="3657646"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38037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5" y="609600"/>
            <a:ext cx="809413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40" y="3632201"/>
            <a:ext cx="7224524" cy="381000"/>
          </a:xfrm>
        </p:spPr>
        <p:txBody>
          <a:bodyPr anchor="ctr">
            <a:noAutofit/>
          </a:bodyPr>
          <a:lstStyle>
            <a:lvl1pPr marL="0" indent="0">
              <a:buFontTx/>
              <a:buNone/>
              <a:defRPr sz="1600">
                <a:solidFill>
                  <a:schemeClr val="tx1">
                    <a:lumMod val="50000"/>
                    <a:lumOff val="50000"/>
                  </a:schemeClr>
                </a:solidFill>
              </a:defRPr>
            </a:lvl1pPr>
            <a:lvl2pPr marL="457206" indent="0">
              <a:buFontTx/>
              <a:buNone/>
              <a:defRPr/>
            </a:lvl2pPr>
            <a:lvl3pPr marL="914411" indent="0">
              <a:buFontTx/>
              <a:buNone/>
              <a:defRPr/>
            </a:lvl3pPr>
            <a:lvl4pPr marL="1371617" indent="0">
              <a:buFontTx/>
              <a:buNone/>
              <a:defRPr/>
            </a:lvl4pPr>
            <a:lvl5pPr marL="1828823"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6" indent="0">
              <a:buNone/>
              <a:defRPr sz="1800">
                <a:solidFill>
                  <a:schemeClr val="tx1">
                    <a:tint val="75000"/>
                  </a:schemeClr>
                </a:solidFill>
              </a:defRPr>
            </a:lvl2pPr>
            <a:lvl3pPr marL="914411" indent="0">
              <a:buNone/>
              <a:defRPr sz="1600">
                <a:solidFill>
                  <a:schemeClr val="tx1">
                    <a:tint val="75000"/>
                  </a:schemeClr>
                </a:solidFill>
              </a:defRPr>
            </a:lvl3pPr>
            <a:lvl4pPr marL="1371617" indent="0">
              <a:buNone/>
              <a:defRPr sz="1400">
                <a:solidFill>
                  <a:schemeClr val="tx1">
                    <a:tint val="75000"/>
                  </a:schemeClr>
                </a:solidFill>
              </a:defRPr>
            </a:lvl4pPr>
            <a:lvl5pPr marL="1828823" indent="0">
              <a:buNone/>
              <a:defRPr sz="1400">
                <a:solidFill>
                  <a:schemeClr val="tx1">
                    <a:tint val="75000"/>
                  </a:schemeClr>
                </a:solidFill>
              </a:defRPr>
            </a:lvl5pPr>
            <a:lvl6pPr marL="2286029" indent="0">
              <a:buNone/>
              <a:defRPr sz="1400">
                <a:solidFill>
                  <a:schemeClr val="tx1">
                    <a:tint val="75000"/>
                  </a:schemeClr>
                </a:solidFill>
              </a:defRPr>
            </a:lvl6pPr>
            <a:lvl7pPr marL="2743234" indent="0">
              <a:buNone/>
              <a:defRPr sz="1400">
                <a:solidFill>
                  <a:schemeClr val="tx1">
                    <a:tint val="75000"/>
                  </a:schemeClr>
                </a:solidFill>
              </a:defRPr>
            </a:lvl7pPr>
            <a:lvl8pPr marL="3200440" indent="0">
              <a:buNone/>
              <a:defRPr sz="1400">
                <a:solidFill>
                  <a:schemeClr val="tx1">
                    <a:tint val="75000"/>
                  </a:schemeClr>
                </a:solidFill>
              </a:defRPr>
            </a:lvl8pPr>
            <a:lvl9pPr marL="3657646"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2"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364336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6" indent="0">
              <a:buNone/>
              <a:defRPr sz="1800">
                <a:solidFill>
                  <a:schemeClr val="tx1">
                    <a:tint val="75000"/>
                  </a:schemeClr>
                </a:solidFill>
              </a:defRPr>
            </a:lvl2pPr>
            <a:lvl3pPr marL="914411" indent="0">
              <a:buNone/>
              <a:defRPr sz="1600">
                <a:solidFill>
                  <a:schemeClr val="tx1">
                    <a:tint val="75000"/>
                  </a:schemeClr>
                </a:solidFill>
              </a:defRPr>
            </a:lvl3pPr>
            <a:lvl4pPr marL="1371617" indent="0">
              <a:buNone/>
              <a:defRPr sz="1400">
                <a:solidFill>
                  <a:schemeClr val="tx1">
                    <a:tint val="75000"/>
                  </a:schemeClr>
                </a:solidFill>
              </a:defRPr>
            </a:lvl4pPr>
            <a:lvl5pPr marL="1828823" indent="0">
              <a:buNone/>
              <a:defRPr sz="1400">
                <a:solidFill>
                  <a:schemeClr val="tx1">
                    <a:tint val="75000"/>
                  </a:schemeClr>
                </a:solidFill>
              </a:defRPr>
            </a:lvl5pPr>
            <a:lvl6pPr marL="2286029" indent="0">
              <a:buNone/>
              <a:defRPr sz="1400">
                <a:solidFill>
                  <a:schemeClr val="tx1">
                    <a:tint val="75000"/>
                  </a:schemeClr>
                </a:solidFill>
              </a:defRPr>
            </a:lvl6pPr>
            <a:lvl7pPr marL="2743234" indent="0">
              <a:buNone/>
              <a:defRPr sz="1400">
                <a:solidFill>
                  <a:schemeClr val="tx1">
                    <a:tint val="75000"/>
                  </a:schemeClr>
                </a:solidFill>
              </a:defRPr>
            </a:lvl7pPr>
            <a:lvl8pPr marL="3200440" indent="0">
              <a:buNone/>
              <a:defRPr sz="1400">
                <a:solidFill>
                  <a:schemeClr val="tx1">
                    <a:tint val="75000"/>
                  </a:schemeClr>
                </a:solidFill>
              </a:defRPr>
            </a:lvl8pPr>
            <a:lvl9pPr marL="3657646"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45736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5" y="609600"/>
            <a:ext cx="809413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4" y="4013201"/>
            <a:ext cx="8596668" cy="514248"/>
          </a:xfrm>
        </p:spPr>
        <p:txBody>
          <a:bodyPr anchor="b">
            <a:noAutofit/>
          </a:bodyPr>
          <a:lstStyle>
            <a:lvl1pPr marL="0" indent="0">
              <a:buFontTx/>
              <a:buNone/>
              <a:defRPr sz="2400">
                <a:solidFill>
                  <a:schemeClr val="tx1">
                    <a:lumMod val="75000"/>
                    <a:lumOff val="25000"/>
                  </a:schemeClr>
                </a:solidFill>
              </a:defRPr>
            </a:lvl1pPr>
            <a:lvl2pPr marL="457206" indent="0">
              <a:buFontTx/>
              <a:buNone/>
              <a:defRPr/>
            </a:lvl2pPr>
            <a:lvl3pPr marL="914411" indent="0">
              <a:buFontTx/>
              <a:buNone/>
              <a:defRPr/>
            </a:lvl3pPr>
            <a:lvl4pPr marL="1371617" indent="0">
              <a:buFontTx/>
              <a:buNone/>
              <a:defRPr/>
            </a:lvl4pPr>
            <a:lvl5pPr marL="1828823"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6" indent="0">
              <a:buNone/>
              <a:defRPr sz="1800">
                <a:solidFill>
                  <a:schemeClr val="tx1">
                    <a:tint val="75000"/>
                  </a:schemeClr>
                </a:solidFill>
              </a:defRPr>
            </a:lvl2pPr>
            <a:lvl3pPr marL="914411" indent="0">
              <a:buNone/>
              <a:defRPr sz="1600">
                <a:solidFill>
                  <a:schemeClr val="tx1">
                    <a:tint val="75000"/>
                  </a:schemeClr>
                </a:solidFill>
              </a:defRPr>
            </a:lvl3pPr>
            <a:lvl4pPr marL="1371617" indent="0">
              <a:buNone/>
              <a:defRPr sz="1400">
                <a:solidFill>
                  <a:schemeClr val="tx1">
                    <a:tint val="75000"/>
                  </a:schemeClr>
                </a:solidFill>
              </a:defRPr>
            </a:lvl4pPr>
            <a:lvl5pPr marL="1828823" indent="0">
              <a:buNone/>
              <a:defRPr sz="1400">
                <a:solidFill>
                  <a:schemeClr val="tx1">
                    <a:tint val="75000"/>
                  </a:schemeClr>
                </a:solidFill>
              </a:defRPr>
            </a:lvl5pPr>
            <a:lvl6pPr marL="2286029" indent="0">
              <a:buNone/>
              <a:defRPr sz="1400">
                <a:solidFill>
                  <a:schemeClr val="tx1">
                    <a:tint val="75000"/>
                  </a:schemeClr>
                </a:solidFill>
              </a:defRPr>
            </a:lvl6pPr>
            <a:lvl7pPr marL="2743234" indent="0">
              <a:buNone/>
              <a:defRPr sz="1400">
                <a:solidFill>
                  <a:schemeClr val="tx1">
                    <a:tint val="75000"/>
                  </a:schemeClr>
                </a:solidFill>
              </a:defRPr>
            </a:lvl7pPr>
            <a:lvl8pPr marL="3200440" indent="0">
              <a:buNone/>
              <a:defRPr sz="1400">
                <a:solidFill>
                  <a:schemeClr val="tx1">
                    <a:tint val="75000"/>
                  </a:schemeClr>
                </a:solidFill>
              </a:defRPr>
            </a:lvl8pPr>
            <a:lvl9pPr marL="3657646"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2"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119994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4" y="4013201"/>
            <a:ext cx="8596668" cy="514248"/>
          </a:xfrm>
        </p:spPr>
        <p:txBody>
          <a:bodyPr anchor="b">
            <a:noAutofit/>
          </a:bodyPr>
          <a:lstStyle>
            <a:lvl1pPr marL="0" indent="0">
              <a:buFontTx/>
              <a:buNone/>
              <a:defRPr sz="2400">
                <a:solidFill>
                  <a:schemeClr val="accent1"/>
                </a:solidFill>
              </a:defRPr>
            </a:lvl1pPr>
            <a:lvl2pPr marL="457206" indent="0">
              <a:buFontTx/>
              <a:buNone/>
              <a:defRPr/>
            </a:lvl2pPr>
            <a:lvl3pPr marL="914411" indent="0">
              <a:buFontTx/>
              <a:buNone/>
              <a:defRPr/>
            </a:lvl3pPr>
            <a:lvl4pPr marL="1371617" indent="0">
              <a:buFontTx/>
              <a:buNone/>
              <a:defRPr/>
            </a:lvl4pPr>
            <a:lvl5pPr marL="1828823"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6" indent="0">
              <a:buNone/>
              <a:defRPr sz="1800">
                <a:solidFill>
                  <a:schemeClr val="tx1">
                    <a:tint val="75000"/>
                  </a:schemeClr>
                </a:solidFill>
              </a:defRPr>
            </a:lvl2pPr>
            <a:lvl3pPr marL="914411" indent="0">
              <a:buNone/>
              <a:defRPr sz="1600">
                <a:solidFill>
                  <a:schemeClr val="tx1">
                    <a:tint val="75000"/>
                  </a:schemeClr>
                </a:solidFill>
              </a:defRPr>
            </a:lvl3pPr>
            <a:lvl4pPr marL="1371617" indent="0">
              <a:buNone/>
              <a:defRPr sz="1400">
                <a:solidFill>
                  <a:schemeClr val="tx1">
                    <a:tint val="75000"/>
                  </a:schemeClr>
                </a:solidFill>
              </a:defRPr>
            </a:lvl4pPr>
            <a:lvl5pPr marL="1828823" indent="0">
              <a:buNone/>
              <a:defRPr sz="1400">
                <a:solidFill>
                  <a:schemeClr val="tx1">
                    <a:tint val="75000"/>
                  </a:schemeClr>
                </a:solidFill>
              </a:defRPr>
            </a:lvl5pPr>
            <a:lvl6pPr marL="2286029" indent="0">
              <a:buNone/>
              <a:defRPr sz="1400">
                <a:solidFill>
                  <a:schemeClr val="tx1">
                    <a:tint val="75000"/>
                  </a:schemeClr>
                </a:solidFill>
              </a:defRPr>
            </a:lvl6pPr>
            <a:lvl7pPr marL="2743234" indent="0">
              <a:buNone/>
              <a:defRPr sz="1400">
                <a:solidFill>
                  <a:schemeClr val="tx1">
                    <a:tint val="75000"/>
                  </a:schemeClr>
                </a:solidFill>
              </a:defRPr>
            </a:lvl7pPr>
            <a:lvl8pPr marL="3200440" indent="0">
              <a:buNone/>
              <a:defRPr sz="1400">
                <a:solidFill>
                  <a:schemeClr val="tx1">
                    <a:tint val="75000"/>
                  </a:schemeClr>
                </a:solidFill>
              </a:defRPr>
            </a:lvl8pPr>
            <a:lvl9pPr marL="3657646"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529659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1/15/2019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17569597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600"/>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49"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84078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7" name="TextBox 6">
            <a:extLst>
              <a:ext uri="{FF2B5EF4-FFF2-40B4-BE49-F238E27FC236}">
                <a16:creationId xmlns:a16="http://schemas.microsoft.com/office/drawing/2014/main" id="{DA2DBA02-93C8-4FC3-98F7-F69509CC7C18}"/>
              </a:ext>
            </a:extLst>
          </p:cNvPr>
          <p:cNvSpPr txBox="1"/>
          <p:nvPr userDrawn="1"/>
        </p:nvSpPr>
        <p:spPr>
          <a:xfrm>
            <a:off x="3959903" y="6164289"/>
            <a:ext cx="1331625" cy="646331"/>
          </a:xfrm>
          <a:prstGeom prst="rect">
            <a:avLst/>
          </a:prstGeom>
          <a:noFill/>
        </p:spPr>
        <p:txBody>
          <a:bodyPr wrap="square" rtlCol="0">
            <a:spAutoFit/>
          </a:bodyPr>
          <a:lstStyle/>
          <a:p>
            <a:r>
              <a:rPr lang="en-US" sz="1800" dirty="0"/>
              <a:t>Business Logo</a:t>
            </a:r>
          </a:p>
        </p:txBody>
      </p:sp>
    </p:spTree>
    <p:extLst>
      <p:ext uri="{BB962C8B-B14F-4D97-AF65-F5344CB8AC3E}">
        <p14:creationId xmlns:p14="http://schemas.microsoft.com/office/powerpoint/2010/main" val="1069309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8"/>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6" indent="0">
              <a:buNone/>
              <a:defRPr sz="1800">
                <a:solidFill>
                  <a:schemeClr val="tx1">
                    <a:tint val="75000"/>
                  </a:schemeClr>
                </a:solidFill>
              </a:defRPr>
            </a:lvl2pPr>
            <a:lvl3pPr marL="914411" indent="0">
              <a:buNone/>
              <a:defRPr sz="1600">
                <a:solidFill>
                  <a:schemeClr val="tx1">
                    <a:tint val="75000"/>
                  </a:schemeClr>
                </a:solidFill>
              </a:defRPr>
            </a:lvl3pPr>
            <a:lvl4pPr marL="1371617" indent="0">
              <a:buNone/>
              <a:defRPr sz="1400">
                <a:solidFill>
                  <a:schemeClr val="tx1">
                    <a:tint val="75000"/>
                  </a:schemeClr>
                </a:solidFill>
              </a:defRPr>
            </a:lvl4pPr>
            <a:lvl5pPr marL="1828823" indent="0">
              <a:buNone/>
              <a:defRPr sz="1400">
                <a:solidFill>
                  <a:schemeClr val="tx1">
                    <a:tint val="75000"/>
                  </a:schemeClr>
                </a:solidFill>
              </a:defRPr>
            </a:lvl5pPr>
            <a:lvl6pPr marL="2286029" indent="0">
              <a:buNone/>
              <a:defRPr sz="1400">
                <a:solidFill>
                  <a:schemeClr val="tx1">
                    <a:tint val="75000"/>
                  </a:schemeClr>
                </a:solidFill>
              </a:defRPr>
            </a:lvl6pPr>
            <a:lvl7pPr marL="2743234" indent="0">
              <a:buNone/>
              <a:defRPr sz="1400">
                <a:solidFill>
                  <a:schemeClr val="tx1">
                    <a:tint val="75000"/>
                  </a:schemeClr>
                </a:solidFill>
              </a:defRPr>
            </a:lvl7pPr>
            <a:lvl8pPr marL="3200440" indent="0">
              <a:buNone/>
              <a:defRPr sz="1400">
                <a:solidFill>
                  <a:schemeClr val="tx1">
                    <a:tint val="75000"/>
                  </a:schemeClr>
                </a:solidFill>
              </a:defRPr>
            </a:lvl8pPr>
            <a:lvl9pPr marL="3657646"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1374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5" y="2160589"/>
            <a:ext cx="4184036"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1" y="2160590"/>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1/15/2019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3312590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7" y="2160983"/>
            <a:ext cx="4185623" cy="576262"/>
          </a:xfrm>
        </p:spPr>
        <p:txBody>
          <a:bodyPr anchor="b">
            <a:noAutofit/>
          </a:bodyPr>
          <a:lstStyle>
            <a:lvl1pPr marL="0" indent="0">
              <a:buNone/>
              <a:defRPr sz="2400" b="0"/>
            </a:lvl1pPr>
            <a:lvl2pPr marL="457206" indent="0">
              <a:buNone/>
              <a:defRPr sz="2000" b="1"/>
            </a:lvl2pPr>
            <a:lvl3pPr marL="914411" indent="0">
              <a:buNone/>
              <a:defRPr sz="1800"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en-US"/>
              <a:t>Edit Master text styles</a:t>
            </a:r>
          </a:p>
        </p:txBody>
      </p:sp>
      <p:sp>
        <p:nvSpPr>
          <p:cNvPr id="4" name="Content Placeholder 3"/>
          <p:cNvSpPr>
            <a:spLocks noGrp="1"/>
          </p:cNvSpPr>
          <p:nvPr>
            <p:ph sz="half" idx="2"/>
          </p:nvPr>
        </p:nvSpPr>
        <p:spPr>
          <a:xfrm>
            <a:off x="675747"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4" y="2160983"/>
            <a:ext cx="4185618" cy="576262"/>
          </a:xfrm>
        </p:spPr>
        <p:txBody>
          <a:bodyPr anchor="b">
            <a:noAutofit/>
          </a:bodyPr>
          <a:lstStyle>
            <a:lvl1pPr marL="0" indent="0">
              <a:buNone/>
              <a:defRPr sz="2400" b="0"/>
            </a:lvl1pPr>
            <a:lvl2pPr marL="457206" indent="0">
              <a:buNone/>
              <a:defRPr sz="2000" b="1"/>
            </a:lvl2pPr>
            <a:lvl3pPr marL="914411" indent="0">
              <a:buNone/>
              <a:defRPr sz="1800"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8"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23122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1/15/2019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84375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1/15/2019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62369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3"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3" y="514925"/>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3" y="2777069"/>
            <a:ext cx="3854528" cy="2584449"/>
          </a:xfrm>
        </p:spPr>
        <p:txBody>
          <a:bodyPr>
            <a:normAutofit/>
          </a:bodyPr>
          <a:lstStyle>
            <a:lvl1pPr marL="0" indent="0">
              <a:buNone/>
              <a:defRPr sz="1400"/>
            </a:lvl1pPr>
            <a:lvl2pPr marL="457069" indent="0">
              <a:buNone/>
              <a:defRPr sz="1400"/>
            </a:lvl2pPr>
            <a:lvl3pPr marL="914137" indent="0">
              <a:buNone/>
              <a:defRPr sz="1200"/>
            </a:lvl3pPr>
            <a:lvl4pPr marL="1371206" indent="0">
              <a:buNone/>
              <a:defRPr sz="1000"/>
            </a:lvl4pPr>
            <a:lvl5pPr marL="1828274" indent="0">
              <a:buNone/>
              <a:defRPr sz="1000"/>
            </a:lvl5pPr>
            <a:lvl6pPr marL="2285342" indent="0">
              <a:buNone/>
              <a:defRPr sz="1000"/>
            </a:lvl6pPr>
            <a:lvl7pPr marL="2742411" indent="0">
              <a:buNone/>
              <a:defRPr sz="1000"/>
            </a:lvl7pPr>
            <a:lvl8pPr marL="3199480" indent="0">
              <a:buNone/>
              <a:defRPr sz="1000"/>
            </a:lvl8pPr>
            <a:lvl9pPr marL="3656549"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1/15/2019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30390576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6"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6" indent="0">
              <a:buNone/>
              <a:defRPr sz="1600"/>
            </a:lvl2pPr>
            <a:lvl3pPr marL="914411" indent="0">
              <a:buNone/>
              <a:defRPr sz="1600"/>
            </a:lvl3pPr>
            <a:lvl4pPr marL="1371617" indent="0">
              <a:buNone/>
              <a:defRPr sz="1600"/>
            </a:lvl4pPr>
            <a:lvl5pPr marL="1828823" indent="0">
              <a:buNone/>
              <a:defRPr sz="1600"/>
            </a:lvl5pPr>
            <a:lvl6pPr marL="2286029" indent="0">
              <a:buNone/>
              <a:defRPr sz="1600"/>
            </a:lvl6pPr>
            <a:lvl7pPr marL="2743234" indent="0">
              <a:buNone/>
              <a:defRPr sz="1600"/>
            </a:lvl7pPr>
            <a:lvl8pPr marL="3200440" indent="0">
              <a:buNone/>
              <a:defRPr sz="1600"/>
            </a:lvl8pPr>
            <a:lvl9pPr marL="3657646"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6" y="5367338"/>
            <a:ext cx="8596667" cy="674024"/>
          </a:xfrm>
        </p:spPr>
        <p:txBody>
          <a:bodyPr>
            <a:normAutofit/>
          </a:bodyPr>
          <a:lstStyle>
            <a:lvl1pPr marL="0" indent="0">
              <a:buNone/>
              <a:defRPr sz="1200"/>
            </a:lvl1pPr>
            <a:lvl2pPr marL="457206" indent="0">
              <a:buNone/>
              <a:defRPr sz="1200"/>
            </a:lvl2pPr>
            <a:lvl3pPr marL="914411" indent="0">
              <a:buNone/>
              <a:defRPr sz="1000"/>
            </a:lvl3pPr>
            <a:lvl4pPr marL="1371617" indent="0">
              <a:buNone/>
              <a:defRPr sz="900"/>
            </a:lvl4pPr>
            <a:lvl5pPr marL="1828823" indent="0">
              <a:buNone/>
              <a:defRPr sz="900"/>
            </a:lvl5pPr>
            <a:lvl6pPr marL="2286029" indent="0">
              <a:buNone/>
              <a:defRPr sz="900"/>
            </a:lvl6pPr>
            <a:lvl7pPr marL="2743234" indent="0">
              <a:buNone/>
              <a:defRPr sz="900"/>
            </a:lvl7pPr>
            <a:lvl8pPr marL="3200440" indent="0">
              <a:buNone/>
              <a:defRPr sz="900"/>
            </a:lvl8pPr>
            <a:lvl9pPr marL="3657646"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83814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6"/>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lumMod val="75000"/>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lumMod val="75000"/>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6">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rgbClr val="7030A0">
                <a:alpha val="80000"/>
              </a:srgb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6">
                <a:lumMod val="60000"/>
                <a:lumOff val="4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6">
                <a:lumMod val="50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90"/>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2" y="6041363"/>
            <a:ext cx="91194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1/15/2019</a:t>
            </a:fld>
            <a:endParaRPr lang="en-US" dirty="0"/>
          </a:p>
        </p:txBody>
      </p:sp>
      <p:sp>
        <p:nvSpPr>
          <p:cNvPr id="5" name="Footer Placeholder 4"/>
          <p:cNvSpPr>
            <a:spLocks noGrp="1"/>
          </p:cNvSpPr>
          <p:nvPr>
            <p:ph type="ftr" sz="quarter" idx="3"/>
          </p:nvPr>
        </p:nvSpPr>
        <p:spPr>
          <a:xfrm>
            <a:off x="677334" y="6041363"/>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3"/>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smtClean="0"/>
              <a:pPr/>
              <a:t>‹#›</a:t>
            </a:fld>
            <a:endParaRPr lang="en-US" dirty="0"/>
          </a:p>
        </p:txBody>
      </p:sp>
      <p:pic>
        <p:nvPicPr>
          <p:cNvPr id="8" name="Picture 7">
            <a:extLst>
              <a:ext uri="{FF2B5EF4-FFF2-40B4-BE49-F238E27FC236}">
                <a16:creationId xmlns:a16="http://schemas.microsoft.com/office/drawing/2014/main" id="{215FDE14-40C8-449B-A722-6203AADBEC99}"/>
              </a:ext>
            </a:extLst>
          </p:cNvPr>
          <p:cNvPicPr>
            <a:picLocks noChangeAspect="1"/>
          </p:cNvPicPr>
          <p:nvPr userDrawn="1"/>
        </p:nvPicPr>
        <p:blipFill>
          <a:blip r:embed="rId18"/>
          <a:stretch>
            <a:fillRect/>
          </a:stretch>
        </p:blipFill>
        <p:spPr>
          <a:xfrm>
            <a:off x="10895558" y="5998168"/>
            <a:ext cx="1113596" cy="816638"/>
          </a:xfrm>
          <a:prstGeom prst="rect">
            <a:avLst/>
          </a:prstGeom>
        </p:spPr>
      </p:pic>
    </p:spTree>
    <p:extLst>
      <p:ext uri="{BB962C8B-B14F-4D97-AF65-F5344CB8AC3E}">
        <p14:creationId xmlns:p14="http://schemas.microsoft.com/office/powerpoint/2010/main" val="371112775"/>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Lst>
  <p:txStyles>
    <p:titleStyle>
      <a:lvl1pPr algn="l" defTabSz="457206"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5" indent="-342905" algn="l" defTabSz="457206"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60" indent="-285753" algn="l" defTabSz="457206"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14" indent="-228603" algn="l" defTabSz="457206"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20" indent="-228603" algn="l" defTabSz="457206"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26" indent="-228603" algn="l" defTabSz="457206"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32" indent="-228603" algn="l" defTabSz="457206"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37" indent="-228603" algn="l" defTabSz="457206"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43" indent="-228603" algn="l" defTabSz="457206"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48" indent="-228603" algn="l" defTabSz="457206"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6" rtl="0" eaLnBrk="1" latinLnBrk="0" hangingPunct="1">
        <a:defRPr sz="1800" kern="1200">
          <a:solidFill>
            <a:schemeClr val="tx1"/>
          </a:solidFill>
          <a:latin typeface="+mn-lt"/>
          <a:ea typeface="+mn-ea"/>
          <a:cs typeface="+mn-cs"/>
        </a:defRPr>
      </a:lvl1pPr>
      <a:lvl2pPr marL="457206" algn="l" defTabSz="457206" rtl="0" eaLnBrk="1" latinLnBrk="0" hangingPunct="1">
        <a:defRPr sz="1800" kern="1200">
          <a:solidFill>
            <a:schemeClr val="tx1"/>
          </a:solidFill>
          <a:latin typeface="+mn-lt"/>
          <a:ea typeface="+mn-ea"/>
          <a:cs typeface="+mn-cs"/>
        </a:defRPr>
      </a:lvl2pPr>
      <a:lvl3pPr marL="914411" algn="l" defTabSz="457206" rtl="0" eaLnBrk="1" latinLnBrk="0" hangingPunct="1">
        <a:defRPr sz="1800" kern="1200">
          <a:solidFill>
            <a:schemeClr val="tx1"/>
          </a:solidFill>
          <a:latin typeface="+mn-lt"/>
          <a:ea typeface="+mn-ea"/>
          <a:cs typeface="+mn-cs"/>
        </a:defRPr>
      </a:lvl3pPr>
      <a:lvl4pPr marL="1371617" algn="l" defTabSz="457206" rtl="0" eaLnBrk="1" latinLnBrk="0" hangingPunct="1">
        <a:defRPr sz="1800" kern="1200">
          <a:solidFill>
            <a:schemeClr val="tx1"/>
          </a:solidFill>
          <a:latin typeface="+mn-lt"/>
          <a:ea typeface="+mn-ea"/>
          <a:cs typeface="+mn-cs"/>
        </a:defRPr>
      </a:lvl4pPr>
      <a:lvl5pPr marL="1828823" algn="l" defTabSz="457206" rtl="0" eaLnBrk="1" latinLnBrk="0" hangingPunct="1">
        <a:defRPr sz="1800" kern="1200">
          <a:solidFill>
            <a:schemeClr val="tx1"/>
          </a:solidFill>
          <a:latin typeface="+mn-lt"/>
          <a:ea typeface="+mn-ea"/>
          <a:cs typeface="+mn-cs"/>
        </a:defRPr>
      </a:lvl5pPr>
      <a:lvl6pPr marL="2286029" algn="l" defTabSz="457206" rtl="0" eaLnBrk="1" latinLnBrk="0" hangingPunct="1">
        <a:defRPr sz="1800" kern="1200">
          <a:solidFill>
            <a:schemeClr val="tx1"/>
          </a:solidFill>
          <a:latin typeface="+mn-lt"/>
          <a:ea typeface="+mn-ea"/>
          <a:cs typeface="+mn-cs"/>
        </a:defRPr>
      </a:lvl6pPr>
      <a:lvl7pPr marL="2743234" algn="l" defTabSz="457206" rtl="0" eaLnBrk="1" latinLnBrk="0" hangingPunct="1">
        <a:defRPr sz="1800" kern="1200">
          <a:solidFill>
            <a:schemeClr val="tx1"/>
          </a:solidFill>
          <a:latin typeface="+mn-lt"/>
          <a:ea typeface="+mn-ea"/>
          <a:cs typeface="+mn-cs"/>
        </a:defRPr>
      </a:lvl7pPr>
      <a:lvl8pPr marL="3200440" algn="l" defTabSz="457206" rtl="0" eaLnBrk="1" latinLnBrk="0" hangingPunct="1">
        <a:defRPr sz="1800" kern="1200">
          <a:solidFill>
            <a:schemeClr val="tx1"/>
          </a:solidFill>
          <a:latin typeface="+mn-lt"/>
          <a:ea typeface="+mn-ea"/>
          <a:cs typeface="+mn-cs"/>
        </a:defRPr>
      </a:lvl8pPr>
      <a:lvl9pPr marL="3657646" algn="l" defTabSz="45720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hyperlink" Target="http://3daystartup.org/customer-discovery/" TargetMode="Externa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smallbusiness.findlaw.com/starting-a-business/sample-estimate-of-start-up-costs.html" TargetMode="External"/><Relationship Id="rId2" Type="http://schemas.openxmlformats.org/officeDocument/2006/relationships/hyperlink" Target="https://www.quora.com/What-is-revenue-model-and-business-mode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44379" y="2491205"/>
            <a:ext cx="8434554" cy="1096899"/>
          </a:xfrm>
        </p:spPr>
        <p:txBody>
          <a:bodyPr/>
          <a:lstStyle/>
          <a:p>
            <a:pPr algn="ctr"/>
            <a:r>
              <a:rPr lang="en-US" b="1" dirty="0"/>
              <a:t>Insert Name of Business </a:t>
            </a:r>
          </a:p>
        </p:txBody>
      </p:sp>
      <p:sp>
        <p:nvSpPr>
          <p:cNvPr id="3" name="Subtitle 2"/>
          <p:cNvSpPr>
            <a:spLocks noGrp="1"/>
          </p:cNvSpPr>
          <p:nvPr>
            <p:ph type="subTitle" idx="1"/>
          </p:nvPr>
        </p:nvSpPr>
        <p:spPr>
          <a:xfrm>
            <a:off x="5751226" y="4582845"/>
            <a:ext cx="3178003" cy="1096899"/>
          </a:xfrm>
        </p:spPr>
        <p:txBody>
          <a:bodyPr>
            <a:normAutofit lnSpcReduction="10000"/>
          </a:bodyPr>
          <a:lstStyle/>
          <a:p>
            <a:r>
              <a:rPr lang="en-US" dirty="0">
                <a:solidFill>
                  <a:schemeClr val="tx1"/>
                </a:solidFill>
              </a:rPr>
              <a:t>Name of Student(s)</a:t>
            </a:r>
          </a:p>
          <a:p>
            <a:r>
              <a:rPr lang="en-US" dirty="0">
                <a:solidFill>
                  <a:schemeClr val="tx1"/>
                </a:solidFill>
              </a:rPr>
              <a:t>Name of School</a:t>
            </a:r>
          </a:p>
          <a:p>
            <a:r>
              <a:rPr lang="en-US" dirty="0">
                <a:solidFill>
                  <a:schemeClr val="tx1"/>
                </a:solidFill>
              </a:rPr>
              <a:t>Date: </a:t>
            </a:r>
            <a:r>
              <a:rPr lang="en-US" dirty="0"/>
              <a:t> </a:t>
            </a:r>
          </a:p>
        </p:txBody>
      </p:sp>
      <p:pic>
        <p:nvPicPr>
          <p:cNvPr id="7" name="Picture 6">
            <a:extLst>
              <a:ext uri="{FF2B5EF4-FFF2-40B4-BE49-F238E27FC236}">
                <a16:creationId xmlns:a16="http://schemas.microsoft.com/office/drawing/2014/main" id="{C3211455-C9AE-498B-BAB3-442227D652F0}"/>
              </a:ext>
            </a:extLst>
          </p:cNvPr>
          <p:cNvPicPr>
            <a:picLocks noChangeAspect="1"/>
          </p:cNvPicPr>
          <p:nvPr/>
        </p:nvPicPr>
        <p:blipFill>
          <a:blip r:embed="rId2"/>
          <a:stretch>
            <a:fillRect/>
          </a:stretch>
        </p:blipFill>
        <p:spPr>
          <a:xfrm>
            <a:off x="4332158" y="268918"/>
            <a:ext cx="2286000" cy="1676400"/>
          </a:xfrm>
          <a:prstGeom prst="rect">
            <a:avLst/>
          </a:prstGeom>
        </p:spPr>
      </p:pic>
      <p:sp>
        <p:nvSpPr>
          <p:cNvPr id="8" name="TextBox 7">
            <a:extLst>
              <a:ext uri="{FF2B5EF4-FFF2-40B4-BE49-F238E27FC236}">
                <a16:creationId xmlns:a16="http://schemas.microsoft.com/office/drawing/2014/main" id="{CEC076E7-55D5-4E16-8F1A-320DD0204AD3}"/>
              </a:ext>
            </a:extLst>
          </p:cNvPr>
          <p:cNvSpPr txBox="1"/>
          <p:nvPr/>
        </p:nvSpPr>
        <p:spPr>
          <a:xfrm>
            <a:off x="297978" y="4802580"/>
            <a:ext cx="3178003" cy="1754326"/>
          </a:xfrm>
          <a:prstGeom prst="rect">
            <a:avLst/>
          </a:prstGeom>
          <a:noFill/>
        </p:spPr>
        <p:txBody>
          <a:bodyPr wrap="square" rtlCol="0">
            <a:spAutoFit/>
          </a:bodyPr>
          <a:lstStyle/>
          <a:p>
            <a:pPr algn="ctr"/>
            <a:endParaRPr lang="en-US" dirty="0"/>
          </a:p>
          <a:p>
            <a:pPr algn="ctr"/>
            <a:endParaRPr lang="en-US" dirty="0"/>
          </a:p>
          <a:p>
            <a:pPr algn="ctr"/>
            <a:r>
              <a:rPr lang="en-US" i="1" dirty="0"/>
              <a:t>Business Logo or tag line</a:t>
            </a:r>
          </a:p>
          <a:p>
            <a:pPr algn="ctr"/>
            <a:endParaRPr lang="en-US" i="1" dirty="0"/>
          </a:p>
          <a:p>
            <a:pPr algn="ctr"/>
            <a:endParaRPr lang="en-US" dirty="0"/>
          </a:p>
          <a:p>
            <a:pPr algn="ctr"/>
            <a:r>
              <a:rPr lang="en-US" dirty="0"/>
              <a:t> </a:t>
            </a:r>
          </a:p>
        </p:txBody>
      </p:sp>
    </p:spTree>
    <p:extLst>
      <p:ext uri="{BB962C8B-B14F-4D97-AF65-F5344CB8AC3E}">
        <p14:creationId xmlns:p14="http://schemas.microsoft.com/office/powerpoint/2010/main" val="5210406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99938" y="231051"/>
            <a:ext cx="5466343" cy="677108"/>
          </a:xfrm>
          <a:prstGeom prst="rect">
            <a:avLst/>
          </a:prstGeom>
        </p:spPr>
        <p:txBody>
          <a:bodyPr wrap="square">
            <a:spAutoFit/>
          </a:bodyPr>
          <a:lstStyle/>
          <a:p>
            <a:r>
              <a:rPr lang="en-US" sz="3800" b="1" dirty="0">
                <a:solidFill>
                  <a:schemeClr val="accent6">
                    <a:lumMod val="50000"/>
                  </a:schemeClr>
                </a:solidFill>
                <a:latin typeface="+mj-lt"/>
              </a:rPr>
              <a:t>Your Team Talents</a:t>
            </a:r>
            <a:endParaRPr lang="en-US" sz="3800" dirty="0">
              <a:solidFill>
                <a:schemeClr val="accent6">
                  <a:lumMod val="50000"/>
                </a:schemeClr>
              </a:solidFill>
              <a:latin typeface="+mj-lt"/>
            </a:endParaRPr>
          </a:p>
        </p:txBody>
      </p:sp>
      <p:sp>
        <p:nvSpPr>
          <p:cNvPr id="2" name="TextBox 1"/>
          <p:cNvSpPr txBox="1"/>
          <p:nvPr/>
        </p:nvSpPr>
        <p:spPr>
          <a:xfrm>
            <a:off x="594393" y="955146"/>
            <a:ext cx="8733182" cy="1477328"/>
          </a:xfrm>
          <a:prstGeom prst="rect">
            <a:avLst/>
          </a:prstGeom>
          <a:noFill/>
        </p:spPr>
        <p:txBody>
          <a:bodyPr wrap="square" rtlCol="0">
            <a:spAutoFit/>
          </a:bodyPr>
          <a:lstStyle/>
          <a:p>
            <a:r>
              <a:rPr lang="en-US" i="1" dirty="0"/>
              <a:t>For your concluding slide provide the judges with an understanding of the skills and abilities that your team. What are the unique insights that led to the idea? What role will you play in bringing the idea to life?  </a:t>
            </a:r>
            <a:r>
              <a:rPr lang="en-US" i="1" dirty="0">
                <a:highlight>
                  <a:srgbClr val="FF0000"/>
                </a:highlight>
              </a:rPr>
              <a:t>Please delete this textbox before submitting your final presentation. </a:t>
            </a:r>
          </a:p>
          <a:p>
            <a:endParaRPr lang="en-US" dirty="0"/>
          </a:p>
        </p:txBody>
      </p:sp>
      <p:sp>
        <p:nvSpPr>
          <p:cNvPr id="4" name="TextBox 3">
            <a:extLst>
              <a:ext uri="{FF2B5EF4-FFF2-40B4-BE49-F238E27FC236}">
                <a16:creationId xmlns:a16="http://schemas.microsoft.com/office/drawing/2014/main" id="{7DD694A0-40FB-443B-A352-CF1807BBD25C}"/>
              </a:ext>
            </a:extLst>
          </p:cNvPr>
          <p:cNvSpPr txBox="1"/>
          <p:nvPr/>
        </p:nvSpPr>
        <p:spPr>
          <a:xfrm>
            <a:off x="4334657" y="6134171"/>
            <a:ext cx="1331625" cy="646331"/>
          </a:xfrm>
          <a:prstGeom prst="rect">
            <a:avLst/>
          </a:prstGeom>
          <a:noFill/>
        </p:spPr>
        <p:txBody>
          <a:bodyPr wrap="square" rtlCol="0">
            <a:spAutoFit/>
          </a:bodyPr>
          <a:lstStyle/>
          <a:p>
            <a:r>
              <a:rPr lang="en-US" dirty="0"/>
              <a:t>Business Logo</a:t>
            </a:r>
          </a:p>
        </p:txBody>
      </p:sp>
    </p:spTree>
    <p:extLst>
      <p:ext uri="{BB962C8B-B14F-4D97-AF65-F5344CB8AC3E}">
        <p14:creationId xmlns:p14="http://schemas.microsoft.com/office/powerpoint/2010/main" val="6882104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6677D7-6638-409B-A47E-2B42FEC396F1}"/>
              </a:ext>
            </a:extLst>
          </p:cNvPr>
          <p:cNvSpPr>
            <a:spLocks noGrp="1"/>
          </p:cNvSpPr>
          <p:nvPr>
            <p:ph type="title"/>
          </p:nvPr>
        </p:nvSpPr>
        <p:spPr>
          <a:xfrm>
            <a:off x="704537" y="302351"/>
            <a:ext cx="8596668" cy="1320800"/>
          </a:xfrm>
        </p:spPr>
        <p:txBody>
          <a:bodyPr>
            <a:noAutofit/>
          </a:bodyPr>
          <a:lstStyle/>
          <a:p>
            <a:pPr algn="ctr"/>
            <a:r>
              <a:rPr lang="en-US" sz="9600" b="1" dirty="0">
                <a:solidFill>
                  <a:schemeClr val="accent6">
                    <a:lumMod val="50000"/>
                  </a:schemeClr>
                </a:solidFill>
              </a:rPr>
              <a:t>Q &amp; A</a:t>
            </a:r>
          </a:p>
        </p:txBody>
      </p:sp>
      <p:sp>
        <p:nvSpPr>
          <p:cNvPr id="4" name="TextBox 3">
            <a:extLst>
              <a:ext uri="{FF2B5EF4-FFF2-40B4-BE49-F238E27FC236}">
                <a16:creationId xmlns:a16="http://schemas.microsoft.com/office/drawing/2014/main" id="{C8B04D62-7956-459F-A7AF-08FAE6478EB9}"/>
              </a:ext>
            </a:extLst>
          </p:cNvPr>
          <p:cNvSpPr txBox="1"/>
          <p:nvPr/>
        </p:nvSpPr>
        <p:spPr>
          <a:xfrm>
            <a:off x="3222884" y="2812127"/>
            <a:ext cx="4107305" cy="954107"/>
          </a:xfrm>
          <a:prstGeom prst="rect">
            <a:avLst/>
          </a:prstGeom>
          <a:noFill/>
        </p:spPr>
        <p:txBody>
          <a:bodyPr wrap="square" rtlCol="0">
            <a:spAutoFit/>
          </a:bodyPr>
          <a:lstStyle/>
          <a:p>
            <a:pPr algn="ctr"/>
            <a:r>
              <a:rPr lang="en-US" sz="2800" b="1" dirty="0"/>
              <a:t>Name of Student(s)</a:t>
            </a:r>
          </a:p>
          <a:p>
            <a:pPr algn="ctr"/>
            <a:r>
              <a:rPr lang="en-US" sz="2800" b="1" dirty="0"/>
              <a:t>Name of Business </a:t>
            </a:r>
          </a:p>
        </p:txBody>
      </p:sp>
      <p:sp>
        <p:nvSpPr>
          <p:cNvPr id="5" name="TextBox 4">
            <a:extLst>
              <a:ext uri="{FF2B5EF4-FFF2-40B4-BE49-F238E27FC236}">
                <a16:creationId xmlns:a16="http://schemas.microsoft.com/office/drawing/2014/main" id="{71A076EE-3AF8-45F0-BEDC-48320400D537}"/>
              </a:ext>
            </a:extLst>
          </p:cNvPr>
          <p:cNvSpPr txBox="1"/>
          <p:nvPr/>
        </p:nvSpPr>
        <p:spPr>
          <a:xfrm>
            <a:off x="4745636" y="5909318"/>
            <a:ext cx="1331625" cy="646331"/>
          </a:xfrm>
          <a:prstGeom prst="rect">
            <a:avLst/>
          </a:prstGeom>
          <a:noFill/>
        </p:spPr>
        <p:txBody>
          <a:bodyPr wrap="square" rtlCol="0">
            <a:spAutoFit/>
          </a:bodyPr>
          <a:lstStyle/>
          <a:p>
            <a:r>
              <a:rPr lang="en-US" dirty="0"/>
              <a:t>Business Logo</a:t>
            </a:r>
          </a:p>
        </p:txBody>
      </p:sp>
      <p:sp>
        <p:nvSpPr>
          <p:cNvPr id="6" name="TextBox 5">
            <a:extLst>
              <a:ext uri="{FF2B5EF4-FFF2-40B4-BE49-F238E27FC236}">
                <a16:creationId xmlns:a16="http://schemas.microsoft.com/office/drawing/2014/main" id="{8277AEDC-5872-46D2-B58E-13DA39D626DF}"/>
              </a:ext>
            </a:extLst>
          </p:cNvPr>
          <p:cNvSpPr txBox="1"/>
          <p:nvPr/>
        </p:nvSpPr>
        <p:spPr>
          <a:xfrm>
            <a:off x="1993692" y="4227226"/>
            <a:ext cx="6835515" cy="369332"/>
          </a:xfrm>
          <a:prstGeom prst="rect">
            <a:avLst/>
          </a:prstGeom>
          <a:noFill/>
        </p:spPr>
        <p:txBody>
          <a:bodyPr wrap="square" rtlCol="0">
            <a:spAutoFit/>
          </a:bodyPr>
          <a:lstStyle/>
          <a:p>
            <a:pPr algn="ctr"/>
            <a:r>
              <a:rPr lang="en-US" i="1" dirty="0"/>
              <a:t>Tag Line</a:t>
            </a:r>
          </a:p>
        </p:txBody>
      </p:sp>
    </p:spTree>
    <p:extLst>
      <p:ext uri="{BB962C8B-B14F-4D97-AF65-F5344CB8AC3E}">
        <p14:creationId xmlns:p14="http://schemas.microsoft.com/office/powerpoint/2010/main" val="115908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374755" y="145610"/>
            <a:ext cx="8237009" cy="769441"/>
          </a:xfrm>
          <a:prstGeom prst="rect">
            <a:avLst/>
          </a:prstGeom>
        </p:spPr>
        <p:txBody>
          <a:bodyPr wrap="square">
            <a:spAutoFit/>
          </a:bodyPr>
          <a:lstStyle/>
          <a:p>
            <a:r>
              <a:rPr lang="en-US" sz="4400" b="1" dirty="0">
                <a:solidFill>
                  <a:schemeClr val="accent6">
                    <a:lumMod val="50000"/>
                  </a:schemeClr>
                </a:solidFill>
                <a:latin typeface="Trebuchet MS" panose="020B0603020202020204" pitchFamily="34" charset="0"/>
              </a:rPr>
              <a:t>INTRODUCTION</a:t>
            </a:r>
          </a:p>
        </p:txBody>
      </p:sp>
      <p:sp>
        <p:nvSpPr>
          <p:cNvPr id="3" name="Rectangle 2">
            <a:extLst>
              <a:ext uri="{FF2B5EF4-FFF2-40B4-BE49-F238E27FC236}">
                <a16:creationId xmlns:a16="http://schemas.microsoft.com/office/drawing/2014/main" id="{BB38B17A-B305-469A-BF20-5F997B0110F5}"/>
              </a:ext>
            </a:extLst>
          </p:cNvPr>
          <p:cNvSpPr/>
          <p:nvPr/>
        </p:nvSpPr>
        <p:spPr>
          <a:xfrm>
            <a:off x="749509" y="1125360"/>
            <a:ext cx="8237009" cy="2123658"/>
          </a:xfrm>
          <a:prstGeom prst="rect">
            <a:avLst/>
          </a:prstGeom>
          <a:ln>
            <a:solidFill>
              <a:srgbClr val="002060"/>
            </a:solidFill>
          </a:ln>
        </p:spPr>
        <p:txBody>
          <a:bodyPr wrap="square">
            <a:spAutoFit/>
          </a:bodyPr>
          <a:lstStyle/>
          <a:p>
            <a:r>
              <a:rPr lang="en-US" sz="2800" dirty="0">
                <a:latin typeface="+mj-lt"/>
              </a:rPr>
              <a:t>Be creative with your opening slide</a:t>
            </a:r>
          </a:p>
          <a:p>
            <a:pPr marL="914411" lvl="1" indent="-457206">
              <a:buFont typeface="Arial" panose="020B0604020202020204" pitchFamily="34" charset="0"/>
              <a:buChar char="•"/>
            </a:pPr>
            <a:r>
              <a:rPr lang="en-US" sz="2800" dirty="0">
                <a:latin typeface="+mj-lt"/>
              </a:rPr>
              <a:t>Tell us a story</a:t>
            </a:r>
          </a:p>
          <a:p>
            <a:pPr marL="914411" lvl="1" indent="-457206">
              <a:buFont typeface="Arial" panose="020B0604020202020204" pitchFamily="34" charset="0"/>
              <a:buChar char="•"/>
            </a:pPr>
            <a:r>
              <a:rPr lang="en-US" sz="2800" dirty="0">
                <a:latin typeface="+mj-lt"/>
              </a:rPr>
              <a:t>Tell us about you</a:t>
            </a:r>
          </a:p>
          <a:p>
            <a:pPr marL="914411" lvl="1" indent="-457206">
              <a:buFont typeface="Arial" panose="020B0604020202020204" pitchFamily="34" charset="0"/>
              <a:buChar char="•"/>
            </a:pPr>
            <a:endParaRPr lang="en-US" sz="2800" b="1" dirty="0">
              <a:latin typeface="+mj-lt"/>
            </a:endParaRPr>
          </a:p>
          <a:p>
            <a:pPr lvl="1" algn="ctr"/>
            <a:r>
              <a:rPr lang="en-US" sz="2000" dirty="0">
                <a:solidFill>
                  <a:srgbClr val="FF0000"/>
                </a:solidFill>
              </a:rPr>
              <a:t>Please delete the directions above before submission </a:t>
            </a:r>
          </a:p>
        </p:txBody>
      </p:sp>
      <p:sp>
        <p:nvSpPr>
          <p:cNvPr id="4" name="Rectangle 3">
            <a:extLst>
              <a:ext uri="{FF2B5EF4-FFF2-40B4-BE49-F238E27FC236}">
                <a16:creationId xmlns:a16="http://schemas.microsoft.com/office/drawing/2014/main" id="{FBCE6588-425E-4579-BC69-54FCAD734731}"/>
              </a:ext>
            </a:extLst>
          </p:cNvPr>
          <p:cNvSpPr/>
          <p:nvPr/>
        </p:nvSpPr>
        <p:spPr>
          <a:xfrm>
            <a:off x="587115" y="3990005"/>
            <a:ext cx="8237009" cy="1200329"/>
          </a:xfrm>
          <a:prstGeom prst="rect">
            <a:avLst/>
          </a:prstGeom>
        </p:spPr>
        <p:txBody>
          <a:bodyPr wrap="square">
            <a:spAutoFit/>
          </a:bodyPr>
          <a:lstStyle/>
          <a:p>
            <a:r>
              <a:rPr lang="en-US" sz="4400" b="1" dirty="0">
                <a:solidFill>
                  <a:schemeClr val="accent6">
                    <a:lumMod val="50000"/>
                  </a:schemeClr>
                </a:solidFill>
                <a:latin typeface="Trebuchet MS" panose="020B0603020202020204" pitchFamily="34" charset="0"/>
              </a:rPr>
              <a:t>BUSINESS NAME</a:t>
            </a:r>
          </a:p>
          <a:p>
            <a:r>
              <a:rPr lang="en-US" sz="2800" dirty="0">
                <a:latin typeface="Trebuchet MS" panose="020B0603020202020204" pitchFamily="34" charset="0"/>
              </a:rPr>
              <a:t>One – two sentence narrative on the business  </a:t>
            </a:r>
          </a:p>
        </p:txBody>
      </p:sp>
      <p:sp>
        <p:nvSpPr>
          <p:cNvPr id="2" name="TextBox 1">
            <a:extLst>
              <a:ext uri="{FF2B5EF4-FFF2-40B4-BE49-F238E27FC236}">
                <a16:creationId xmlns:a16="http://schemas.microsoft.com/office/drawing/2014/main" id="{04FE0E9E-9042-44F5-93CC-3E245477A34D}"/>
              </a:ext>
            </a:extLst>
          </p:cNvPr>
          <p:cNvSpPr txBox="1"/>
          <p:nvPr/>
        </p:nvSpPr>
        <p:spPr>
          <a:xfrm>
            <a:off x="4334657" y="6134171"/>
            <a:ext cx="1331625" cy="646331"/>
          </a:xfrm>
          <a:prstGeom prst="rect">
            <a:avLst/>
          </a:prstGeom>
          <a:noFill/>
        </p:spPr>
        <p:txBody>
          <a:bodyPr wrap="square" rtlCol="0">
            <a:spAutoFit/>
          </a:bodyPr>
          <a:lstStyle/>
          <a:p>
            <a:r>
              <a:rPr lang="en-US" dirty="0"/>
              <a:t>Business Logo</a:t>
            </a:r>
          </a:p>
        </p:txBody>
      </p:sp>
    </p:spTree>
    <p:extLst>
      <p:ext uri="{BB962C8B-B14F-4D97-AF65-F5344CB8AC3E}">
        <p14:creationId xmlns:p14="http://schemas.microsoft.com/office/powerpoint/2010/main" val="13455310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99939" y="231051"/>
            <a:ext cx="6096000" cy="769441"/>
          </a:xfrm>
          <a:prstGeom prst="rect">
            <a:avLst/>
          </a:prstGeom>
        </p:spPr>
        <p:txBody>
          <a:bodyPr>
            <a:spAutoFit/>
          </a:bodyPr>
          <a:lstStyle/>
          <a:p>
            <a:r>
              <a:rPr lang="en-US" sz="4400" b="1" dirty="0">
                <a:solidFill>
                  <a:schemeClr val="accent6">
                    <a:lumMod val="50000"/>
                  </a:schemeClr>
                </a:solidFill>
                <a:latin typeface="+mj-lt"/>
              </a:rPr>
              <a:t>THE PROBLEM </a:t>
            </a:r>
            <a:endParaRPr lang="en-US" sz="4400" dirty="0">
              <a:solidFill>
                <a:schemeClr val="accent6">
                  <a:lumMod val="50000"/>
                </a:schemeClr>
              </a:solidFill>
              <a:latin typeface="+mj-lt"/>
            </a:endParaRPr>
          </a:p>
        </p:txBody>
      </p:sp>
      <p:sp>
        <p:nvSpPr>
          <p:cNvPr id="2" name="TextBox 1"/>
          <p:cNvSpPr txBox="1"/>
          <p:nvPr/>
        </p:nvSpPr>
        <p:spPr>
          <a:xfrm>
            <a:off x="311414" y="1000492"/>
            <a:ext cx="9147379" cy="1969770"/>
          </a:xfrm>
          <a:prstGeom prst="rect">
            <a:avLst/>
          </a:prstGeom>
          <a:noFill/>
        </p:spPr>
        <p:txBody>
          <a:bodyPr wrap="square" rtlCol="0">
            <a:spAutoFit/>
          </a:bodyPr>
          <a:lstStyle/>
          <a:p>
            <a:pPr algn="just"/>
            <a:r>
              <a:rPr lang="en-US" i="1" dirty="0"/>
              <a:t>Guide: You can deliver clarity and more information about your idea if the problem is clearly defined.  This slide and the solution slide are the two most important slides in your deck. Your business idea should be designed to address a problem that you have encountered, understand and want to resolve. It is helpful to the judges if you include research data on your problem to demonstrate your understanding.  </a:t>
            </a:r>
            <a:r>
              <a:rPr lang="en-US" i="1" dirty="0">
                <a:highlight>
                  <a:srgbClr val="FF0000"/>
                </a:highlight>
              </a:rPr>
              <a:t> Please delete this textbox before submitting your final entry. </a:t>
            </a:r>
          </a:p>
          <a:p>
            <a:endParaRPr lang="en-US" sz="1400" dirty="0"/>
          </a:p>
        </p:txBody>
      </p:sp>
      <p:sp>
        <p:nvSpPr>
          <p:cNvPr id="4" name="TextBox 3">
            <a:extLst>
              <a:ext uri="{FF2B5EF4-FFF2-40B4-BE49-F238E27FC236}">
                <a16:creationId xmlns:a16="http://schemas.microsoft.com/office/drawing/2014/main" id="{DE195EAE-DE07-4C5E-BC78-CA766F777B9B}"/>
              </a:ext>
            </a:extLst>
          </p:cNvPr>
          <p:cNvSpPr txBox="1"/>
          <p:nvPr/>
        </p:nvSpPr>
        <p:spPr>
          <a:xfrm>
            <a:off x="4334657" y="6134171"/>
            <a:ext cx="1331625" cy="646331"/>
          </a:xfrm>
          <a:prstGeom prst="rect">
            <a:avLst/>
          </a:prstGeom>
          <a:noFill/>
        </p:spPr>
        <p:txBody>
          <a:bodyPr wrap="square" rtlCol="0">
            <a:spAutoFit/>
          </a:bodyPr>
          <a:lstStyle/>
          <a:p>
            <a:pPr algn="ctr"/>
            <a:r>
              <a:rPr lang="en-US" dirty="0"/>
              <a:t>Business Logo</a:t>
            </a:r>
          </a:p>
        </p:txBody>
      </p:sp>
    </p:spTree>
    <p:extLst>
      <p:ext uri="{BB962C8B-B14F-4D97-AF65-F5344CB8AC3E}">
        <p14:creationId xmlns:p14="http://schemas.microsoft.com/office/powerpoint/2010/main" val="2776569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BC641599-337B-4148-A1AE-B8824F1BED27}"/>
              </a:ext>
            </a:extLst>
          </p:cNvPr>
          <p:cNvGraphicFramePr/>
          <p:nvPr>
            <p:extLst>
              <p:ext uri="{D42A27DB-BD31-4B8C-83A1-F6EECF244321}">
                <p14:modId xmlns:p14="http://schemas.microsoft.com/office/powerpoint/2010/main" val="3795139213"/>
              </p:ext>
            </p:extLst>
          </p:nvPr>
        </p:nvGraphicFramePr>
        <p:xfrm>
          <a:off x="265044" y="934437"/>
          <a:ext cx="9391373" cy="48700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8D3473A9-D61F-43C8-920D-C151B6998A25}"/>
              </a:ext>
            </a:extLst>
          </p:cNvPr>
          <p:cNvSpPr txBox="1"/>
          <p:nvPr/>
        </p:nvSpPr>
        <p:spPr>
          <a:xfrm>
            <a:off x="265044" y="164995"/>
            <a:ext cx="7076660" cy="769441"/>
          </a:xfrm>
          <a:prstGeom prst="rect">
            <a:avLst/>
          </a:prstGeom>
          <a:noFill/>
        </p:spPr>
        <p:txBody>
          <a:bodyPr wrap="square" rtlCol="0">
            <a:spAutoFit/>
          </a:bodyPr>
          <a:lstStyle/>
          <a:p>
            <a:r>
              <a:rPr lang="en-US" sz="4400" dirty="0">
                <a:solidFill>
                  <a:schemeClr val="accent6">
                    <a:lumMod val="50000"/>
                  </a:schemeClr>
                </a:solidFill>
              </a:rPr>
              <a:t>CUSTOMER DISCOVERY </a:t>
            </a:r>
          </a:p>
        </p:txBody>
      </p:sp>
      <p:sp>
        <p:nvSpPr>
          <p:cNvPr id="2" name="TextBox 1">
            <a:extLst>
              <a:ext uri="{FF2B5EF4-FFF2-40B4-BE49-F238E27FC236}">
                <a16:creationId xmlns:a16="http://schemas.microsoft.com/office/drawing/2014/main" id="{B6A4C171-A510-41B5-B600-C2DCDAA2641C}"/>
              </a:ext>
            </a:extLst>
          </p:cNvPr>
          <p:cNvSpPr txBox="1"/>
          <p:nvPr/>
        </p:nvSpPr>
        <p:spPr>
          <a:xfrm>
            <a:off x="2557671" y="6185822"/>
            <a:ext cx="4876800" cy="369332"/>
          </a:xfrm>
          <a:prstGeom prst="rect">
            <a:avLst/>
          </a:prstGeom>
          <a:noFill/>
        </p:spPr>
        <p:txBody>
          <a:bodyPr wrap="square" rtlCol="0">
            <a:spAutoFit/>
          </a:bodyPr>
          <a:lstStyle/>
          <a:p>
            <a:r>
              <a:rPr lang="en-US" dirty="0"/>
              <a:t>Resource Link: </a:t>
            </a:r>
            <a:r>
              <a:rPr lang="en-US" dirty="0">
                <a:hlinkClick r:id="rId7"/>
              </a:rPr>
              <a:t>What is Customer Discovery?</a:t>
            </a:r>
            <a:r>
              <a:rPr lang="en-US" dirty="0"/>
              <a:t> </a:t>
            </a:r>
          </a:p>
        </p:txBody>
      </p:sp>
    </p:spTree>
    <p:extLst>
      <p:ext uri="{BB962C8B-B14F-4D97-AF65-F5344CB8AC3E}">
        <p14:creationId xmlns:p14="http://schemas.microsoft.com/office/powerpoint/2010/main" val="42825972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99939" y="231051"/>
            <a:ext cx="4402041" cy="769441"/>
          </a:xfrm>
          <a:prstGeom prst="rect">
            <a:avLst/>
          </a:prstGeom>
        </p:spPr>
        <p:txBody>
          <a:bodyPr wrap="square">
            <a:spAutoFit/>
          </a:bodyPr>
          <a:lstStyle/>
          <a:p>
            <a:r>
              <a:rPr lang="en-US" sz="4400" b="1" dirty="0">
                <a:solidFill>
                  <a:schemeClr val="accent6">
                    <a:lumMod val="50000"/>
                  </a:schemeClr>
                </a:solidFill>
                <a:latin typeface="+mj-lt"/>
              </a:rPr>
              <a:t>Solution</a:t>
            </a:r>
            <a:endParaRPr lang="en-US" sz="4400" dirty="0">
              <a:solidFill>
                <a:schemeClr val="accent6">
                  <a:lumMod val="50000"/>
                </a:schemeClr>
              </a:solidFill>
              <a:latin typeface="+mj-lt"/>
            </a:endParaRPr>
          </a:p>
        </p:txBody>
      </p:sp>
      <p:sp>
        <p:nvSpPr>
          <p:cNvPr id="2" name="Rectangle 1"/>
          <p:cNvSpPr/>
          <p:nvPr/>
        </p:nvSpPr>
        <p:spPr>
          <a:xfrm>
            <a:off x="199939" y="1000492"/>
            <a:ext cx="9305959" cy="1849481"/>
          </a:xfrm>
          <a:prstGeom prst="rect">
            <a:avLst/>
          </a:prstGeom>
        </p:spPr>
        <p:txBody>
          <a:bodyPr wrap="square">
            <a:spAutoFit/>
          </a:bodyPr>
          <a:lstStyle/>
          <a:p>
            <a:pPr algn="just">
              <a:lnSpc>
                <a:spcPct val="107000"/>
              </a:lnSpc>
            </a:pPr>
            <a:r>
              <a:rPr lang="en-US" i="1" dirty="0">
                <a:solidFill>
                  <a:schemeClr val="accent6">
                    <a:lumMod val="50000"/>
                  </a:schemeClr>
                </a:solidFill>
              </a:rPr>
              <a:t>Your business idea is the solution. In this slide explain your solution to the problem and the benefits to your customers. The best ideas are successful because they solve a problem in a way people understand. Who will be impacted by your solution and what is the impact? Make the connection between your idea, how it solves the problem, and the practical benefits to people</a:t>
            </a:r>
            <a:r>
              <a:rPr lang="en-US" i="1" dirty="0">
                <a:solidFill>
                  <a:schemeClr val="accent6">
                    <a:lumMod val="50000"/>
                  </a:schemeClr>
                </a:solidFill>
                <a:ea typeface="Times New Roman" charset="0"/>
                <a:cs typeface="Times New Roman" charset="0"/>
              </a:rPr>
              <a:t>.  </a:t>
            </a:r>
            <a:r>
              <a:rPr lang="en-US" i="1" dirty="0">
                <a:solidFill>
                  <a:schemeClr val="accent6">
                    <a:lumMod val="50000"/>
                  </a:schemeClr>
                </a:solidFill>
                <a:highlight>
                  <a:srgbClr val="FF0000"/>
                </a:highlight>
                <a:ea typeface="Times New Roman" charset="0"/>
                <a:cs typeface="Times New Roman" charset="0"/>
              </a:rPr>
              <a:t>Please delete this textbook before submitting our final presentation. </a:t>
            </a:r>
            <a:endParaRPr lang="en-US" sz="1600" i="1" dirty="0">
              <a:solidFill>
                <a:schemeClr val="accent6">
                  <a:lumMod val="50000"/>
                </a:schemeClr>
              </a:solidFill>
              <a:highlight>
                <a:srgbClr val="FF0000"/>
              </a:highlight>
              <a:ea typeface="Calibri" charset="0"/>
              <a:cs typeface="Times New Roman" charset="0"/>
            </a:endParaRPr>
          </a:p>
        </p:txBody>
      </p:sp>
      <p:sp>
        <p:nvSpPr>
          <p:cNvPr id="4" name="TextBox 3">
            <a:extLst>
              <a:ext uri="{FF2B5EF4-FFF2-40B4-BE49-F238E27FC236}">
                <a16:creationId xmlns:a16="http://schemas.microsoft.com/office/drawing/2014/main" id="{06F4F7CB-B81F-4869-987F-9AC0D2E55D61}"/>
              </a:ext>
            </a:extLst>
          </p:cNvPr>
          <p:cNvSpPr txBox="1"/>
          <p:nvPr/>
        </p:nvSpPr>
        <p:spPr>
          <a:xfrm>
            <a:off x="4334657" y="6134171"/>
            <a:ext cx="1331625" cy="646331"/>
          </a:xfrm>
          <a:prstGeom prst="rect">
            <a:avLst/>
          </a:prstGeom>
          <a:noFill/>
        </p:spPr>
        <p:txBody>
          <a:bodyPr wrap="square" rtlCol="0">
            <a:spAutoFit/>
          </a:bodyPr>
          <a:lstStyle/>
          <a:p>
            <a:r>
              <a:rPr lang="en-US" dirty="0"/>
              <a:t>Business Logo</a:t>
            </a:r>
          </a:p>
        </p:txBody>
      </p:sp>
    </p:spTree>
    <p:extLst>
      <p:ext uri="{BB962C8B-B14F-4D97-AF65-F5344CB8AC3E}">
        <p14:creationId xmlns:p14="http://schemas.microsoft.com/office/powerpoint/2010/main" val="4395594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187916"/>
            <a:ext cx="10667930" cy="677108"/>
          </a:xfrm>
          <a:prstGeom prst="rect">
            <a:avLst/>
          </a:prstGeom>
        </p:spPr>
        <p:txBody>
          <a:bodyPr wrap="square">
            <a:spAutoFit/>
          </a:bodyPr>
          <a:lstStyle/>
          <a:p>
            <a:r>
              <a:rPr lang="en-US" sz="3800" b="1" dirty="0">
                <a:solidFill>
                  <a:schemeClr val="accent6">
                    <a:lumMod val="50000"/>
                  </a:schemeClr>
                </a:solidFill>
                <a:latin typeface="+mj-lt"/>
              </a:rPr>
              <a:t>How Will You Turn the Idea into Reality?</a:t>
            </a:r>
          </a:p>
        </p:txBody>
      </p:sp>
      <p:sp>
        <p:nvSpPr>
          <p:cNvPr id="2" name="TextBox 1"/>
          <p:cNvSpPr txBox="1"/>
          <p:nvPr/>
        </p:nvSpPr>
        <p:spPr>
          <a:xfrm>
            <a:off x="261567" y="1124801"/>
            <a:ext cx="9302157" cy="1200329"/>
          </a:xfrm>
          <a:prstGeom prst="rect">
            <a:avLst/>
          </a:prstGeom>
          <a:noFill/>
        </p:spPr>
        <p:txBody>
          <a:bodyPr wrap="square" rtlCol="0">
            <a:spAutoFit/>
          </a:bodyPr>
          <a:lstStyle/>
          <a:p>
            <a:pPr algn="just"/>
            <a:r>
              <a:rPr lang="en-US" i="1" dirty="0">
                <a:solidFill>
                  <a:schemeClr val="accent6">
                    <a:lumMod val="50000"/>
                  </a:schemeClr>
                </a:solidFill>
              </a:rPr>
              <a:t>This is your opportunity to explain how your business will work.  Realizing your idea will take effort and resources. Help us understand what resources you will need to launch your idea and bring it to the world/community you will serve. </a:t>
            </a:r>
            <a:r>
              <a:rPr lang="en-US" i="1" dirty="0">
                <a:solidFill>
                  <a:schemeClr val="accent6">
                    <a:lumMod val="50000"/>
                  </a:schemeClr>
                </a:solidFill>
                <a:highlight>
                  <a:srgbClr val="FF0000"/>
                </a:highlight>
              </a:rPr>
              <a:t>Please delete this textbox before submitting your final entry. </a:t>
            </a:r>
          </a:p>
        </p:txBody>
      </p:sp>
      <p:sp>
        <p:nvSpPr>
          <p:cNvPr id="4" name="TextBox 3">
            <a:extLst>
              <a:ext uri="{FF2B5EF4-FFF2-40B4-BE49-F238E27FC236}">
                <a16:creationId xmlns:a16="http://schemas.microsoft.com/office/drawing/2014/main" id="{8A214FDD-1F7A-4AB3-9C37-9C149BBEDE7B}"/>
              </a:ext>
            </a:extLst>
          </p:cNvPr>
          <p:cNvSpPr txBox="1"/>
          <p:nvPr/>
        </p:nvSpPr>
        <p:spPr>
          <a:xfrm>
            <a:off x="4334657" y="6134171"/>
            <a:ext cx="1331625" cy="646331"/>
          </a:xfrm>
          <a:prstGeom prst="rect">
            <a:avLst/>
          </a:prstGeom>
          <a:noFill/>
        </p:spPr>
        <p:txBody>
          <a:bodyPr wrap="square" rtlCol="0">
            <a:spAutoFit/>
          </a:bodyPr>
          <a:lstStyle/>
          <a:p>
            <a:r>
              <a:rPr lang="en-US" dirty="0"/>
              <a:t>Business Logo</a:t>
            </a:r>
          </a:p>
        </p:txBody>
      </p:sp>
    </p:spTree>
    <p:extLst>
      <p:ext uri="{BB962C8B-B14F-4D97-AF65-F5344CB8AC3E}">
        <p14:creationId xmlns:p14="http://schemas.microsoft.com/office/powerpoint/2010/main" val="14680120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AB2880D4-7E0C-4AD4-8471-81E8DE8521C8}"/>
              </a:ext>
            </a:extLst>
          </p:cNvPr>
          <p:cNvGraphicFramePr>
            <a:graphicFrameLocks noGrp="1"/>
          </p:cNvGraphicFramePr>
          <p:nvPr>
            <p:ph idx="1"/>
            <p:extLst>
              <p:ext uri="{D42A27DB-BD31-4B8C-83A1-F6EECF244321}">
                <p14:modId xmlns:p14="http://schemas.microsoft.com/office/powerpoint/2010/main" val="242197939"/>
              </p:ext>
            </p:extLst>
          </p:nvPr>
        </p:nvGraphicFramePr>
        <p:xfrm>
          <a:off x="119268" y="1139688"/>
          <a:ext cx="9223513" cy="48105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Rectangle 8">
            <a:extLst>
              <a:ext uri="{FF2B5EF4-FFF2-40B4-BE49-F238E27FC236}">
                <a16:creationId xmlns:a16="http://schemas.microsoft.com/office/drawing/2014/main" id="{33118B96-04A1-496E-9AF5-B4F733B4B355}"/>
              </a:ext>
            </a:extLst>
          </p:cNvPr>
          <p:cNvSpPr/>
          <p:nvPr/>
        </p:nvSpPr>
        <p:spPr>
          <a:xfrm>
            <a:off x="0" y="187916"/>
            <a:ext cx="11092070" cy="707886"/>
          </a:xfrm>
          <a:prstGeom prst="rect">
            <a:avLst/>
          </a:prstGeom>
        </p:spPr>
        <p:txBody>
          <a:bodyPr wrap="square">
            <a:spAutoFit/>
          </a:bodyPr>
          <a:lstStyle/>
          <a:p>
            <a:r>
              <a:rPr lang="en-US" sz="4000" b="1" dirty="0">
                <a:solidFill>
                  <a:schemeClr val="accent6">
                    <a:lumMod val="50000"/>
                  </a:schemeClr>
                </a:solidFill>
                <a:latin typeface="+mj-lt"/>
              </a:rPr>
              <a:t>MARKET SEGMENT</a:t>
            </a:r>
          </a:p>
        </p:txBody>
      </p:sp>
    </p:spTree>
    <p:extLst>
      <p:ext uri="{BB962C8B-B14F-4D97-AF65-F5344CB8AC3E}">
        <p14:creationId xmlns:p14="http://schemas.microsoft.com/office/powerpoint/2010/main" val="13641091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187916"/>
            <a:ext cx="11092070" cy="661720"/>
          </a:xfrm>
          <a:prstGeom prst="rect">
            <a:avLst/>
          </a:prstGeom>
        </p:spPr>
        <p:txBody>
          <a:bodyPr wrap="square">
            <a:spAutoFit/>
          </a:bodyPr>
          <a:lstStyle/>
          <a:p>
            <a:r>
              <a:rPr lang="en-US" sz="3700" b="1" dirty="0">
                <a:solidFill>
                  <a:schemeClr val="accent6">
                    <a:lumMod val="50000"/>
                  </a:schemeClr>
                </a:solidFill>
                <a:latin typeface="+mj-lt"/>
              </a:rPr>
              <a:t>Competitors and Competitive Advantage</a:t>
            </a:r>
          </a:p>
        </p:txBody>
      </p:sp>
      <p:sp>
        <p:nvSpPr>
          <p:cNvPr id="2" name="TextBox 1"/>
          <p:cNvSpPr txBox="1"/>
          <p:nvPr/>
        </p:nvSpPr>
        <p:spPr>
          <a:xfrm>
            <a:off x="261567" y="1124801"/>
            <a:ext cx="9302157" cy="923330"/>
          </a:xfrm>
          <a:prstGeom prst="rect">
            <a:avLst/>
          </a:prstGeom>
          <a:noFill/>
        </p:spPr>
        <p:txBody>
          <a:bodyPr wrap="square" rtlCol="0">
            <a:spAutoFit/>
          </a:bodyPr>
          <a:lstStyle/>
          <a:p>
            <a:pPr algn="just"/>
            <a:r>
              <a:rPr lang="en-US" i="1" dirty="0">
                <a:solidFill>
                  <a:schemeClr val="accent6">
                    <a:lumMod val="50000"/>
                  </a:schemeClr>
                </a:solidFill>
              </a:rPr>
              <a:t> Are there others that are doing business?  If, so, tell us who your competitors are, including direct and indirect competition.  How is your idea different? </a:t>
            </a:r>
            <a:r>
              <a:rPr lang="en-US" i="1" dirty="0">
                <a:solidFill>
                  <a:schemeClr val="accent6">
                    <a:lumMod val="50000"/>
                  </a:schemeClr>
                </a:solidFill>
                <a:highlight>
                  <a:srgbClr val="FF0000"/>
                </a:highlight>
              </a:rPr>
              <a:t>Please delete this textbox before submitting your final entry. </a:t>
            </a:r>
          </a:p>
        </p:txBody>
      </p:sp>
      <p:sp>
        <p:nvSpPr>
          <p:cNvPr id="4" name="TextBox 3">
            <a:extLst>
              <a:ext uri="{FF2B5EF4-FFF2-40B4-BE49-F238E27FC236}">
                <a16:creationId xmlns:a16="http://schemas.microsoft.com/office/drawing/2014/main" id="{8A214FDD-1F7A-4AB3-9C37-9C149BBEDE7B}"/>
              </a:ext>
            </a:extLst>
          </p:cNvPr>
          <p:cNvSpPr txBox="1"/>
          <p:nvPr/>
        </p:nvSpPr>
        <p:spPr>
          <a:xfrm>
            <a:off x="4334657" y="6134171"/>
            <a:ext cx="1331625" cy="646331"/>
          </a:xfrm>
          <a:prstGeom prst="rect">
            <a:avLst/>
          </a:prstGeom>
          <a:noFill/>
        </p:spPr>
        <p:txBody>
          <a:bodyPr wrap="square" rtlCol="0">
            <a:spAutoFit/>
          </a:bodyPr>
          <a:lstStyle/>
          <a:p>
            <a:r>
              <a:rPr lang="en-US" dirty="0"/>
              <a:t>Business Logo</a:t>
            </a:r>
          </a:p>
        </p:txBody>
      </p:sp>
    </p:spTree>
    <p:extLst>
      <p:ext uri="{BB962C8B-B14F-4D97-AF65-F5344CB8AC3E}">
        <p14:creationId xmlns:p14="http://schemas.microsoft.com/office/powerpoint/2010/main" val="14318075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4B04D4-8122-4CB2-A539-3CB26716B802}"/>
              </a:ext>
            </a:extLst>
          </p:cNvPr>
          <p:cNvSpPr>
            <a:spLocks noGrp="1"/>
          </p:cNvSpPr>
          <p:nvPr>
            <p:ph type="title"/>
          </p:nvPr>
        </p:nvSpPr>
        <p:spPr>
          <a:xfrm>
            <a:off x="127892" y="152400"/>
            <a:ext cx="8596668" cy="894427"/>
          </a:xfrm>
        </p:spPr>
        <p:txBody>
          <a:bodyPr>
            <a:normAutofit/>
          </a:bodyPr>
          <a:lstStyle/>
          <a:p>
            <a:r>
              <a:rPr lang="en-US" sz="3800" b="1" dirty="0">
                <a:solidFill>
                  <a:schemeClr val="accent6">
                    <a:lumMod val="50000"/>
                  </a:schemeClr>
                </a:solidFill>
              </a:rPr>
              <a:t>REVENUE MODEL AND STARTUP COST </a:t>
            </a:r>
          </a:p>
        </p:txBody>
      </p:sp>
      <p:sp>
        <p:nvSpPr>
          <p:cNvPr id="3" name="Content Placeholder 2">
            <a:extLst>
              <a:ext uri="{FF2B5EF4-FFF2-40B4-BE49-F238E27FC236}">
                <a16:creationId xmlns:a16="http://schemas.microsoft.com/office/drawing/2014/main" id="{8BF15619-F6B5-406A-8019-074ED41D47DE}"/>
              </a:ext>
            </a:extLst>
          </p:cNvPr>
          <p:cNvSpPr>
            <a:spLocks noGrp="1"/>
          </p:cNvSpPr>
          <p:nvPr>
            <p:ph idx="1"/>
          </p:nvPr>
        </p:nvSpPr>
        <p:spPr>
          <a:xfrm>
            <a:off x="438795" y="1930400"/>
            <a:ext cx="3987431" cy="3880773"/>
          </a:xfrm>
        </p:spPr>
        <p:txBody>
          <a:bodyPr/>
          <a:lstStyle/>
          <a:p>
            <a:pPr marL="0" indent="0">
              <a:buNone/>
            </a:pPr>
            <a:r>
              <a:rPr lang="en-US" dirty="0"/>
              <a:t>Revenue Model </a:t>
            </a:r>
          </a:p>
        </p:txBody>
      </p:sp>
      <p:sp>
        <p:nvSpPr>
          <p:cNvPr id="4" name="Content Placeholder 2">
            <a:extLst>
              <a:ext uri="{FF2B5EF4-FFF2-40B4-BE49-F238E27FC236}">
                <a16:creationId xmlns:a16="http://schemas.microsoft.com/office/drawing/2014/main" id="{8CA592FD-3B60-4EA0-BA35-4DAE8FA098E3}"/>
              </a:ext>
            </a:extLst>
          </p:cNvPr>
          <p:cNvSpPr txBox="1">
            <a:spLocks/>
          </p:cNvSpPr>
          <p:nvPr/>
        </p:nvSpPr>
        <p:spPr>
          <a:xfrm>
            <a:off x="5772060" y="1930399"/>
            <a:ext cx="3987431" cy="3880773"/>
          </a:xfrm>
          <a:prstGeom prst="rect">
            <a:avLst/>
          </a:prstGeom>
        </p:spPr>
        <p:txBody>
          <a:bodyPr vert="horz" lIns="91440" tIns="45720" rIns="91440" bIns="45720" rtlCol="0">
            <a:normAutofit/>
          </a:bodyPr>
          <a:lstStyle>
            <a:lvl1pPr marL="342905" indent="-342905" algn="l" defTabSz="457206"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60" indent="-285753" algn="l" defTabSz="457206"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14" indent="-228603" algn="l" defTabSz="457206"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20" indent="-228603" algn="l" defTabSz="457206"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26" indent="-228603" algn="l" defTabSz="457206"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32" indent="-228603" algn="l" defTabSz="457206"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37" indent="-228603" algn="l" defTabSz="457206"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43" indent="-228603" algn="l" defTabSz="457206"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48" indent="-228603" algn="l" defTabSz="457206"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en-US" dirty="0"/>
              <a:t>			</a:t>
            </a:r>
            <a:r>
              <a:rPr lang="en-US" dirty="0" err="1"/>
              <a:t>StartUp</a:t>
            </a:r>
            <a:r>
              <a:rPr lang="en-US" dirty="0"/>
              <a:t> Cost </a:t>
            </a:r>
          </a:p>
        </p:txBody>
      </p:sp>
      <p:sp>
        <p:nvSpPr>
          <p:cNvPr id="5" name="TextBox 4">
            <a:extLst>
              <a:ext uri="{FF2B5EF4-FFF2-40B4-BE49-F238E27FC236}">
                <a16:creationId xmlns:a16="http://schemas.microsoft.com/office/drawing/2014/main" id="{1175AFF5-E240-499E-8C7D-6BE9AA3DBF65}"/>
              </a:ext>
            </a:extLst>
          </p:cNvPr>
          <p:cNvSpPr txBox="1"/>
          <p:nvPr/>
        </p:nvSpPr>
        <p:spPr>
          <a:xfrm>
            <a:off x="622852" y="5208104"/>
            <a:ext cx="3458818" cy="369332"/>
          </a:xfrm>
          <a:prstGeom prst="rect">
            <a:avLst/>
          </a:prstGeom>
          <a:noFill/>
        </p:spPr>
        <p:txBody>
          <a:bodyPr wrap="square" rtlCol="0">
            <a:spAutoFit/>
          </a:bodyPr>
          <a:lstStyle/>
          <a:p>
            <a:r>
              <a:rPr lang="en-US" dirty="0"/>
              <a:t>Resource Link: </a:t>
            </a:r>
            <a:r>
              <a:rPr lang="en-US" dirty="0">
                <a:hlinkClick r:id="rId2"/>
              </a:rPr>
              <a:t>Revenue Model </a:t>
            </a:r>
            <a:endParaRPr lang="en-US" dirty="0"/>
          </a:p>
        </p:txBody>
      </p:sp>
      <p:sp>
        <p:nvSpPr>
          <p:cNvPr id="6" name="TextBox 5">
            <a:extLst>
              <a:ext uri="{FF2B5EF4-FFF2-40B4-BE49-F238E27FC236}">
                <a16:creationId xmlns:a16="http://schemas.microsoft.com/office/drawing/2014/main" id="{B10B6E32-5487-4053-88A1-81C3AD0506CF}"/>
              </a:ext>
            </a:extLst>
          </p:cNvPr>
          <p:cNvSpPr txBox="1"/>
          <p:nvPr/>
        </p:nvSpPr>
        <p:spPr>
          <a:xfrm>
            <a:off x="6096000" y="5208104"/>
            <a:ext cx="3458818" cy="369332"/>
          </a:xfrm>
          <a:prstGeom prst="rect">
            <a:avLst/>
          </a:prstGeom>
          <a:noFill/>
        </p:spPr>
        <p:txBody>
          <a:bodyPr wrap="square" rtlCol="0">
            <a:spAutoFit/>
          </a:bodyPr>
          <a:lstStyle/>
          <a:p>
            <a:r>
              <a:rPr lang="en-US" dirty="0"/>
              <a:t>Resource Link: </a:t>
            </a:r>
            <a:r>
              <a:rPr lang="en-US" dirty="0">
                <a:hlinkClick r:id="rId3"/>
              </a:rPr>
              <a:t>Startup Cost</a:t>
            </a:r>
            <a:endParaRPr lang="en-US" dirty="0"/>
          </a:p>
        </p:txBody>
      </p:sp>
    </p:spTree>
    <p:extLst>
      <p:ext uri="{BB962C8B-B14F-4D97-AF65-F5344CB8AC3E}">
        <p14:creationId xmlns:p14="http://schemas.microsoft.com/office/powerpoint/2010/main" val="100185704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244</TotalTime>
  <Words>490</Words>
  <Application>Microsoft Office PowerPoint</Application>
  <PresentationFormat>Widescreen</PresentationFormat>
  <Paragraphs>72</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Trebuchet MS</vt:lpstr>
      <vt:lpstr>Wingdings 3</vt:lpstr>
      <vt:lpstr>Facet</vt:lpstr>
      <vt:lpstr>Insert Name of Business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REVENUE MODEL AND STARTUP COST </vt:lpstr>
      <vt:lpstr>PowerPoint Presentation</vt:lpstr>
      <vt:lpstr>Q &amp; 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Darlene Ajayi</dc:creator>
  <cp:lastModifiedBy>Wallace Burns</cp:lastModifiedBy>
  <cp:revision>22</cp:revision>
  <dcterms:created xsi:type="dcterms:W3CDTF">2014-09-12T02:18:09Z</dcterms:created>
  <dcterms:modified xsi:type="dcterms:W3CDTF">2019-01-15T19:42:12Z</dcterms:modified>
</cp:coreProperties>
</file>