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0" r:id="rId3"/>
    <p:sldId id="261" r:id="rId4"/>
    <p:sldId id="270" r:id="rId5"/>
    <p:sldId id="262" r:id="rId6"/>
    <p:sldId id="263" r:id="rId7"/>
    <p:sldId id="265" r:id="rId8"/>
    <p:sldId id="264" r:id="rId9"/>
    <p:sldId id="266" r:id="rId10"/>
    <p:sldId id="267" r:id="rId11"/>
    <p:sldId id="259" r:id="rId12"/>
    <p:sldId id="257"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9"/>
    <p:restoredTop sz="94654"/>
  </p:normalViewPr>
  <p:slideViewPr>
    <p:cSldViewPr snapToGrid="0">
      <p:cViewPr varScale="1">
        <p:scale>
          <a:sx n="86" d="100"/>
          <a:sy n="86" d="100"/>
        </p:scale>
        <p:origin x="21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B50657-E540-4E7B-A87F-067F959DB001}" type="doc">
      <dgm:prSet loTypeId="urn:microsoft.com/office/officeart/2005/8/layout/hierarchy3" loCatId="relationship" qsTypeId="urn:microsoft.com/office/officeart/2005/8/quickstyle/simple4" qsCatId="simple" csTypeId="urn:microsoft.com/office/officeart/2005/8/colors/accent5_2" csCatId="accent5" phldr="1"/>
      <dgm:spPr/>
      <dgm:t>
        <a:bodyPr/>
        <a:lstStyle/>
        <a:p>
          <a:endParaRPr lang="en-US"/>
        </a:p>
      </dgm:t>
    </dgm:pt>
    <dgm:pt modelId="{59353061-153A-402C-AB44-50D9EA157B73}">
      <dgm:prSet phldrT="[Text]"/>
      <dgm:spPr>
        <a:solidFill>
          <a:srgbClr val="00B0F0"/>
        </a:solidFill>
      </dgm:spPr>
      <dgm:t>
        <a:bodyPr/>
        <a:lstStyle/>
        <a:p>
          <a:r>
            <a:rPr lang="en-US" b="1" dirty="0">
              <a:solidFill>
                <a:schemeClr val="tx1"/>
              </a:solidFill>
              <a:latin typeface="Trebuchet MS" panose="020B0703020202090204" pitchFamily="34" charset="0"/>
            </a:rPr>
            <a:t>Geographic</a:t>
          </a:r>
        </a:p>
      </dgm:t>
    </dgm:pt>
    <dgm:pt modelId="{9A9EF607-4059-4D35-BAE2-368818FA354D}" type="parTrans" cxnId="{4CAA0F75-AE07-42EB-BED9-D4DA9E917CFC}">
      <dgm:prSet/>
      <dgm:spPr/>
      <dgm:t>
        <a:bodyPr/>
        <a:lstStyle/>
        <a:p>
          <a:endParaRPr lang="en-US"/>
        </a:p>
      </dgm:t>
    </dgm:pt>
    <dgm:pt modelId="{BB9BE2CC-D09C-4150-8C8F-8B66CCB77B9D}" type="sibTrans" cxnId="{4CAA0F75-AE07-42EB-BED9-D4DA9E917CFC}">
      <dgm:prSet/>
      <dgm:spPr/>
      <dgm:t>
        <a:bodyPr/>
        <a:lstStyle/>
        <a:p>
          <a:endParaRPr lang="en-US"/>
        </a:p>
      </dgm:t>
    </dgm:pt>
    <dgm:pt modelId="{F401D888-307C-4BA9-8368-0266C17D4FBC}">
      <dgm:prSet phldrT="[Text]"/>
      <dgm:spPr/>
      <dgm:t>
        <a:bodyPr/>
        <a:lstStyle/>
        <a:p>
          <a:pPr>
            <a:buNone/>
          </a:pPr>
          <a:endParaRPr lang="en-US" dirty="0"/>
        </a:p>
        <a:p>
          <a:r>
            <a:rPr lang="en-US" dirty="0"/>
            <a:t>Country, City</a:t>
          </a:r>
        </a:p>
        <a:p>
          <a:r>
            <a:rPr lang="en-US" dirty="0"/>
            <a:t>Population</a:t>
          </a:r>
        </a:p>
      </dgm:t>
    </dgm:pt>
    <dgm:pt modelId="{E9DCCE9B-DFAB-4840-929C-93DB4F00BC0A}" type="parTrans" cxnId="{C4EB60EA-CF2B-4019-ABC3-A897E09BC648}">
      <dgm:prSet/>
      <dgm:spPr/>
      <dgm:t>
        <a:bodyPr/>
        <a:lstStyle/>
        <a:p>
          <a:endParaRPr lang="en-US"/>
        </a:p>
      </dgm:t>
    </dgm:pt>
    <dgm:pt modelId="{3192B19F-A337-4393-AFC4-F30A85FBEE27}" type="sibTrans" cxnId="{C4EB60EA-CF2B-4019-ABC3-A897E09BC648}">
      <dgm:prSet/>
      <dgm:spPr/>
      <dgm:t>
        <a:bodyPr/>
        <a:lstStyle/>
        <a:p>
          <a:endParaRPr lang="en-US"/>
        </a:p>
      </dgm:t>
    </dgm:pt>
    <dgm:pt modelId="{80893B93-6564-411C-B842-192AEC1E31AB}">
      <dgm:prSet phldrT="[Text]"/>
      <dgm:spPr/>
      <dgm:t>
        <a:bodyPr/>
        <a:lstStyle/>
        <a:p>
          <a:r>
            <a:rPr lang="en-US" dirty="0"/>
            <a:t>Language</a:t>
          </a:r>
        </a:p>
      </dgm:t>
    </dgm:pt>
    <dgm:pt modelId="{383BB8A2-E264-471D-8A45-0F737D1ADAE7}" type="parTrans" cxnId="{128875CD-8E23-46B3-9C58-9E9712FA2CD0}">
      <dgm:prSet/>
      <dgm:spPr/>
      <dgm:t>
        <a:bodyPr/>
        <a:lstStyle/>
        <a:p>
          <a:endParaRPr lang="en-US"/>
        </a:p>
      </dgm:t>
    </dgm:pt>
    <dgm:pt modelId="{2D273090-0C7C-4BC1-A2A7-496510732A57}" type="sibTrans" cxnId="{128875CD-8E23-46B3-9C58-9E9712FA2CD0}">
      <dgm:prSet/>
      <dgm:spPr/>
      <dgm:t>
        <a:bodyPr/>
        <a:lstStyle/>
        <a:p>
          <a:endParaRPr lang="en-US"/>
        </a:p>
      </dgm:t>
    </dgm:pt>
    <dgm:pt modelId="{DFDDE9DA-986C-4493-890F-F684F51B5097}">
      <dgm:prSet phldrT="[Text]"/>
      <dgm:spPr/>
      <dgm:t>
        <a:bodyPr/>
        <a:lstStyle/>
        <a:p>
          <a:r>
            <a:rPr lang="en-US" dirty="0"/>
            <a:t>Climate, Area</a:t>
          </a:r>
        </a:p>
        <a:p>
          <a:endParaRPr lang="en-US" dirty="0"/>
        </a:p>
      </dgm:t>
    </dgm:pt>
    <dgm:pt modelId="{29D48A5A-4375-4431-93F9-5D316D322BB2}" type="parTrans" cxnId="{63AE8C60-2DF0-4903-9B0C-015D655A7EF8}">
      <dgm:prSet/>
      <dgm:spPr/>
      <dgm:t>
        <a:bodyPr/>
        <a:lstStyle/>
        <a:p>
          <a:endParaRPr lang="en-US"/>
        </a:p>
      </dgm:t>
    </dgm:pt>
    <dgm:pt modelId="{92BB347C-764A-49F8-A503-9227227550E7}" type="sibTrans" cxnId="{63AE8C60-2DF0-4903-9B0C-015D655A7EF8}">
      <dgm:prSet/>
      <dgm:spPr/>
      <dgm:t>
        <a:bodyPr/>
        <a:lstStyle/>
        <a:p>
          <a:endParaRPr lang="en-US"/>
        </a:p>
      </dgm:t>
    </dgm:pt>
    <dgm:pt modelId="{43C1592D-2413-4FC8-A416-DC462671CA78}">
      <dgm:prSet/>
      <dgm:spPr>
        <a:solidFill>
          <a:srgbClr val="00B0F0"/>
        </a:solidFill>
      </dgm:spPr>
      <dgm:t>
        <a:bodyPr/>
        <a:lstStyle/>
        <a:p>
          <a:r>
            <a:rPr lang="en-US" b="1" dirty="0">
              <a:solidFill>
                <a:schemeClr val="tx1"/>
              </a:solidFill>
              <a:latin typeface="Trebuchet MS" panose="020B0703020202090204" pitchFamily="34" charset="0"/>
            </a:rPr>
            <a:t>Demographic</a:t>
          </a:r>
        </a:p>
      </dgm:t>
    </dgm:pt>
    <dgm:pt modelId="{B67B46C5-6A13-4D2F-97A9-2467178834D0}" type="parTrans" cxnId="{2BE88CC7-3041-44C9-A72A-A92C84F17296}">
      <dgm:prSet/>
      <dgm:spPr/>
      <dgm:t>
        <a:bodyPr/>
        <a:lstStyle/>
        <a:p>
          <a:endParaRPr lang="en-US"/>
        </a:p>
      </dgm:t>
    </dgm:pt>
    <dgm:pt modelId="{94930C1C-07EA-4819-82DC-6769EA5D52BF}" type="sibTrans" cxnId="{2BE88CC7-3041-44C9-A72A-A92C84F17296}">
      <dgm:prSet/>
      <dgm:spPr/>
      <dgm:t>
        <a:bodyPr/>
        <a:lstStyle/>
        <a:p>
          <a:endParaRPr lang="en-US"/>
        </a:p>
      </dgm:t>
    </dgm:pt>
    <dgm:pt modelId="{13AFCDCA-90B8-42D8-B1B2-A839A3BD7D0D}">
      <dgm:prSet/>
      <dgm:spPr>
        <a:solidFill>
          <a:srgbClr val="00B0F0"/>
        </a:solidFill>
      </dgm:spPr>
      <dgm:t>
        <a:bodyPr/>
        <a:lstStyle/>
        <a:p>
          <a:r>
            <a:rPr lang="en-US" b="1" dirty="0">
              <a:solidFill>
                <a:schemeClr val="tx1"/>
              </a:solidFill>
              <a:latin typeface="Trebuchet MS" panose="020B0703020202090204" pitchFamily="34" charset="0"/>
            </a:rPr>
            <a:t>Psychographic</a:t>
          </a:r>
        </a:p>
      </dgm:t>
    </dgm:pt>
    <dgm:pt modelId="{5DE9D341-9F7C-472F-BA10-1AA5E85AE0B9}" type="parTrans" cxnId="{0EB0B427-41A2-48C4-B416-E4AAA8473092}">
      <dgm:prSet/>
      <dgm:spPr/>
      <dgm:t>
        <a:bodyPr/>
        <a:lstStyle/>
        <a:p>
          <a:endParaRPr lang="en-US"/>
        </a:p>
      </dgm:t>
    </dgm:pt>
    <dgm:pt modelId="{3D3A5E09-0C46-4306-8C8E-E405987C5A0B}" type="sibTrans" cxnId="{0EB0B427-41A2-48C4-B416-E4AAA8473092}">
      <dgm:prSet/>
      <dgm:spPr/>
      <dgm:t>
        <a:bodyPr/>
        <a:lstStyle/>
        <a:p>
          <a:endParaRPr lang="en-US"/>
        </a:p>
      </dgm:t>
    </dgm:pt>
    <dgm:pt modelId="{913595AF-C2EC-4FEF-8C00-A031B1F95E2B}">
      <dgm:prSet/>
      <dgm:spPr>
        <a:solidFill>
          <a:srgbClr val="00B0F0"/>
        </a:solidFill>
      </dgm:spPr>
      <dgm:t>
        <a:bodyPr/>
        <a:lstStyle/>
        <a:p>
          <a:r>
            <a:rPr lang="en-US" b="1" dirty="0">
              <a:solidFill>
                <a:schemeClr val="tx1"/>
              </a:solidFill>
              <a:latin typeface="Trebuchet MS" panose="020B0703020202090204" pitchFamily="34" charset="0"/>
            </a:rPr>
            <a:t>Behavioral</a:t>
          </a:r>
        </a:p>
      </dgm:t>
    </dgm:pt>
    <dgm:pt modelId="{BD1082E0-8D98-4F70-A13D-AF10D9B56FDE}" type="parTrans" cxnId="{FB3EF460-DC64-40C0-9639-177E03975F7E}">
      <dgm:prSet/>
      <dgm:spPr/>
      <dgm:t>
        <a:bodyPr/>
        <a:lstStyle/>
        <a:p>
          <a:endParaRPr lang="en-US"/>
        </a:p>
      </dgm:t>
    </dgm:pt>
    <dgm:pt modelId="{95FAC7FF-34A5-4958-8A0E-B85799968689}" type="sibTrans" cxnId="{FB3EF460-DC64-40C0-9639-177E03975F7E}">
      <dgm:prSet/>
      <dgm:spPr/>
      <dgm:t>
        <a:bodyPr/>
        <a:lstStyle/>
        <a:p>
          <a:endParaRPr lang="en-US"/>
        </a:p>
      </dgm:t>
    </dgm:pt>
    <dgm:pt modelId="{F8663789-537D-4B8E-9DB1-01C89E8C7378}">
      <dgm:prSet/>
      <dgm:spPr/>
      <dgm:t>
        <a:bodyPr/>
        <a:lstStyle/>
        <a:p>
          <a:r>
            <a:rPr lang="en-US" dirty="0"/>
            <a:t>Age, Gender, Race and or Ethnicity</a:t>
          </a:r>
        </a:p>
      </dgm:t>
    </dgm:pt>
    <dgm:pt modelId="{AF2A5B3D-31EE-43E7-9BF4-4B0581323923}" type="parTrans" cxnId="{B4068DDB-FEB8-4E71-9887-723FFE7B6CF2}">
      <dgm:prSet/>
      <dgm:spPr/>
      <dgm:t>
        <a:bodyPr/>
        <a:lstStyle/>
        <a:p>
          <a:endParaRPr lang="en-US"/>
        </a:p>
      </dgm:t>
    </dgm:pt>
    <dgm:pt modelId="{F05689A7-5B7C-45D5-87F4-F92625102FD5}" type="sibTrans" cxnId="{B4068DDB-FEB8-4E71-9887-723FFE7B6CF2}">
      <dgm:prSet/>
      <dgm:spPr/>
      <dgm:t>
        <a:bodyPr/>
        <a:lstStyle/>
        <a:p>
          <a:endParaRPr lang="en-US"/>
        </a:p>
      </dgm:t>
    </dgm:pt>
    <dgm:pt modelId="{8F41B65A-FDA5-4B60-9068-28CBFFBB5803}">
      <dgm:prSet/>
      <dgm:spPr/>
      <dgm:t>
        <a:bodyPr/>
        <a:lstStyle/>
        <a:p>
          <a:r>
            <a:rPr lang="en-US" dirty="0"/>
            <a:t>Interest, Opinion</a:t>
          </a:r>
        </a:p>
      </dgm:t>
    </dgm:pt>
    <dgm:pt modelId="{5EF9082D-6412-4DED-AB7D-97D209B03230}" type="parTrans" cxnId="{53057DAD-42C3-480F-B02C-625669A44769}">
      <dgm:prSet/>
      <dgm:spPr/>
      <dgm:t>
        <a:bodyPr/>
        <a:lstStyle/>
        <a:p>
          <a:endParaRPr lang="en-US"/>
        </a:p>
      </dgm:t>
    </dgm:pt>
    <dgm:pt modelId="{81CD3485-4DE6-4060-A0C0-89E144D1F3C6}" type="sibTrans" cxnId="{53057DAD-42C3-480F-B02C-625669A44769}">
      <dgm:prSet/>
      <dgm:spPr/>
      <dgm:t>
        <a:bodyPr/>
        <a:lstStyle/>
        <a:p>
          <a:endParaRPr lang="en-US"/>
        </a:p>
      </dgm:t>
    </dgm:pt>
    <dgm:pt modelId="{A809D58B-0F8C-44AA-85E1-53CC7089D776}">
      <dgm:prSet/>
      <dgm:spPr/>
      <dgm:t>
        <a:bodyPr/>
        <a:lstStyle/>
        <a:p>
          <a:r>
            <a:rPr lang="en-US" dirty="0"/>
            <a:t>Lifestyles, Activities</a:t>
          </a:r>
        </a:p>
      </dgm:t>
    </dgm:pt>
    <dgm:pt modelId="{DEE145DE-398C-42BA-9214-F94317D50252}" type="parTrans" cxnId="{07AEFC79-3F27-4C2B-8C5F-C80DD3801527}">
      <dgm:prSet/>
      <dgm:spPr/>
      <dgm:t>
        <a:bodyPr/>
        <a:lstStyle/>
        <a:p>
          <a:endParaRPr lang="en-US"/>
        </a:p>
      </dgm:t>
    </dgm:pt>
    <dgm:pt modelId="{26E5A406-C37E-4EA6-AE71-6D65385C4D9A}" type="sibTrans" cxnId="{07AEFC79-3F27-4C2B-8C5F-C80DD3801527}">
      <dgm:prSet/>
      <dgm:spPr/>
      <dgm:t>
        <a:bodyPr/>
        <a:lstStyle/>
        <a:p>
          <a:endParaRPr lang="en-US"/>
        </a:p>
      </dgm:t>
    </dgm:pt>
    <dgm:pt modelId="{4743886A-EB46-D04D-8AD7-32C73D11DEF6}">
      <dgm:prSet/>
      <dgm:spPr/>
      <dgm:t>
        <a:bodyPr/>
        <a:lstStyle/>
        <a:p>
          <a:r>
            <a:rPr lang="en-US" dirty="0"/>
            <a:t>Education, Income, Social Status</a:t>
          </a:r>
        </a:p>
      </dgm:t>
    </dgm:pt>
    <dgm:pt modelId="{8F5C1F4F-4508-2B4F-B16A-CE82A73C183B}" type="parTrans" cxnId="{4A8CADFD-1E8D-6643-B3C5-E1BB9BFE9FDD}">
      <dgm:prSet/>
      <dgm:spPr/>
      <dgm:t>
        <a:bodyPr/>
        <a:lstStyle/>
        <a:p>
          <a:endParaRPr lang="en-US"/>
        </a:p>
      </dgm:t>
    </dgm:pt>
    <dgm:pt modelId="{D2E75FFD-A82C-9443-8333-7DF9BCC22204}" type="sibTrans" cxnId="{4A8CADFD-1E8D-6643-B3C5-E1BB9BFE9FDD}">
      <dgm:prSet/>
      <dgm:spPr/>
      <dgm:t>
        <a:bodyPr/>
        <a:lstStyle/>
        <a:p>
          <a:endParaRPr lang="en-US"/>
        </a:p>
      </dgm:t>
    </dgm:pt>
    <dgm:pt modelId="{6E80A6F5-3ABF-704A-8E7F-AD629A737448}">
      <dgm:prSet/>
      <dgm:spPr/>
      <dgm:t>
        <a:bodyPr/>
        <a:lstStyle/>
        <a:p>
          <a:r>
            <a:rPr lang="en-US" dirty="0"/>
            <a:t>Family, Life Stage, Occupation</a:t>
          </a:r>
        </a:p>
      </dgm:t>
    </dgm:pt>
    <dgm:pt modelId="{90AB21D9-F6C4-F645-9188-F101CE98EBE5}" type="parTrans" cxnId="{C2D0E871-C74E-9141-9595-31E61DF252EF}">
      <dgm:prSet/>
      <dgm:spPr/>
      <dgm:t>
        <a:bodyPr/>
        <a:lstStyle/>
        <a:p>
          <a:endParaRPr lang="en-US"/>
        </a:p>
      </dgm:t>
    </dgm:pt>
    <dgm:pt modelId="{D6CC7BB2-0D70-4A43-B6B4-B9140E6CDECD}" type="sibTrans" cxnId="{C2D0E871-C74E-9141-9595-31E61DF252EF}">
      <dgm:prSet/>
      <dgm:spPr/>
      <dgm:t>
        <a:bodyPr/>
        <a:lstStyle/>
        <a:p>
          <a:endParaRPr lang="en-US"/>
        </a:p>
      </dgm:t>
    </dgm:pt>
    <dgm:pt modelId="{A78A9392-A518-0142-B4C9-AAD470A41EEB}">
      <dgm:prSet/>
      <dgm:spPr/>
      <dgm:t>
        <a:bodyPr/>
        <a:lstStyle/>
        <a:p>
          <a:r>
            <a:rPr lang="en-US" dirty="0"/>
            <a:t>Concerns, Values</a:t>
          </a:r>
        </a:p>
      </dgm:t>
    </dgm:pt>
    <dgm:pt modelId="{F64C21AE-61F4-D645-A513-51A038155EA8}" type="parTrans" cxnId="{94F07576-AC7C-4C47-ABFF-B3E88F5BE03B}">
      <dgm:prSet/>
      <dgm:spPr/>
      <dgm:t>
        <a:bodyPr/>
        <a:lstStyle/>
        <a:p>
          <a:endParaRPr lang="en-US"/>
        </a:p>
      </dgm:t>
    </dgm:pt>
    <dgm:pt modelId="{0C186710-57D5-8041-95BA-3D79F138FEA4}" type="sibTrans" cxnId="{94F07576-AC7C-4C47-ABFF-B3E88F5BE03B}">
      <dgm:prSet/>
      <dgm:spPr/>
      <dgm:t>
        <a:bodyPr/>
        <a:lstStyle/>
        <a:p>
          <a:endParaRPr lang="en-US"/>
        </a:p>
      </dgm:t>
    </dgm:pt>
    <dgm:pt modelId="{EC099281-2588-9340-A014-62AF49E0E069}">
      <dgm:prSet/>
      <dgm:spPr/>
      <dgm:t>
        <a:bodyPr/>
        <a:lstStyle/>
        <a:p>
          <a:r>
            <a:rPr lang="en-US" dirty="0"/>
            <a:t>Personality, Attitudes</a:t>
          </a:r>
        </a:p>
      </dgm:t>
    </dgm:pt>
    <dgm:pt modelId="{07B1C6C4-51E3-FF4E-8035-AC87096CF46A}" type="parTrans" cxnId="{BAA144C4-3062-2949-913F-917559F10C0B}">
      <dgm:prSet/>
      <dgm:spPr/>
      <dgm:t>
        <a:bodyPr/>
        <a:lstStyle/>
        <a:p>
          <a:endParaRPr lang="en-US"/>
        </a:p>
      </dgm:t>
    </dgm:pt>
    <dgm:pt modelId="{BB18DD11-6AFD-E247-8B2A-C35A9264B936}" type="sibTrans" cxnId="{BAA144C4-3062-2949-913F-917559F10C0B}">
      <dgm:prSet/>
      <dgm:spPr/>
      <dgm:t>
        <a:bodyPr/>
        <a:lstStyle/>
        <a:p>
          <a:endParaRPr lang="en-US"/>
        </a:p>
      </dgm:t>
    </dgm:pt>
    <dgm:pt modelId="{CE563A1E-2A27-4340-802C-B6A3148AD124}">
      <dgm:prSet/>
      <dgm:spPr/>
      <dgm:t>
        <a:bodyPr/>
        <a:lstStyle/>
        <a:p>
          <a:r>
            <a:rPr lang="en-US" dirty="0"/>
            <a:t>Reoccurring purchases</a:t>
          </a:r>
        </a:p>
      </dgm:t>
    </dgm:pt>
    <dgm:pt modelId="{9410F0DC-E8A8-2042-A609-7FE395C5CD53}" type="parTrans" cxnId="{454835FE-255C-5E42-BBD0-42E74F90E74B}">
      <dgm:prSet/>
      <dgm:spPr/>
      <dgm:t>
        <a:bodyPr/>
        <a:lstStyle/>
        <a:p>
          <a:endParaRPr lang="en-US"/>
        </a:p>
      </dgm:t>
    </dgm:pt>
    <dgm:pt modelId="{724305F6-E50C-EA43-9800-17D520199D8E}" type="sibTrans" cxnId="{454835FE-255C-5E42-BBD0-42E74F90E74B}">
      <dgm:prSet/>
      <dgm:spPr/>
      <dgm:t>
        <a:bodyPr/>
        <a:lstStyle/>
        <a:p>
          <a:endParaRPr lang="en-US"/>
        </a:p>
      </dgm:t>
    </dgm:pt>
    <dgm:pt modelId="{346869B3-8598-8E42-BFF0-4C14FEC48FAC}">
      <dgm:prSet/>
      <dgm:spPr/>
      <dgm:t>
        <a:bodyPr/>
        <a:lstStyle/>
        <a:p>
          <a:r>
            <a:rPr lang="en-US" dirty="0"/>
            <a:t>Life Cycle Stage, Engagement levels </a:t>
          </a:r>
        </a:p>
      </dgm:t>
    </dgm:pt>
    <dgm:pt modelId="{4CAAA0C9-C791-A147-B6E2-EDD990C7ACB1}" type="parTrans" cxnId="{9691D1C7-0DA6-8D47-8BD1-18DB8F269A66}">
      <dgm:prSet/>
      <dgm:spPr/>
      <dgm:t>
        <a:bodyPr/>
        <a:lstStyle/>
        <a:p>
          <a:endParaRPr lang="en-US"/>
        </a:p>
      </dgm:t>
    </dgm:pt>
    <dgm:pt modelId="{B7AFBB0F-12D6-6743-9A34-A3258A9ADFD0}" type="sibTrans" cxnId="{9691D1C7-0DA6-8D47-8BD1-18DB8F269A66}">
      <dgm:prSet/>
      <dgm:spPr/>
      <dgm:t>
        <a:bodyPr/>
        <a:lstStyle/>
        <a:p>
          <a:endParaRPr lang="en-US"/>
        </a:p>
      </dgm:t>
    </dgm:pt>
    <dgm:pt modelId="{AC2B812D-D6E3-44E2-AD94-696C94D791D5}" type="pres">
      <dgm:prSet presAssocID="{C0B50657-E540-4E7B-A87F-067F959DB001}" presName="diagram" presStyleCnt="0">
        <dgm:presLayoutVars>
          <dgm:chPref val="1"/>
          <dgm:dir/>
          <dgm:animOne val="branch"/>
          <dgm:animLvl val="lvl"/>
          <dgm:resizeHandles/>
        </dgm:presLayoutVars>
      </dgm:prSet>
      <dgm:spPr/>
    </dgm:pt>
    <dgm:pt modelId="{C729840A-F479-4ECF-A7BE-958FA9A1A8BD}" type="pres">
      <dgm:prSet presAssocID="{59353061-153A-402C-AB44-50D9EA157B73}" presName="root" presStyleCnt="0"/>
      <dgm:spPr/>
    </dgm:pt>
    <dgm:pt modelId="{C6F37869-E74F-417C-9718-D1902EFED6FA}" type="pres">
      <dgm:prSet presAssocID="{59353061-153A-402C-AB44-50D9EA157B73}" presName="rootComposite" presStyleCnt="0"/>
      <dgm:spPr/>
    </dgm:pt>
    <dgm:pt modelId="{5B95159A-DB19-4C33-AA73-12BE8BB9D0F9}" type="pres">
      <dgm:prSet presAssocID="{59353061-153A-402C-AB44-50D9EA157B73}" presName="rootText" presStyleLbl="node1" presStyleIdx="0" presStyleCnt="4" custLinFactNeighborX="11111"/>
      <dgm:spPr/>
    </dgm:pt>
    <dgm:pt modelId="{9F749FFF-5D16-489F-9A1C-6EA80BEFFE4B}" type="pres">
      <dgm:prSet presAssocID="{59353061-153A-402C-AB44-50D9EA157B73}" presName="rootConnector" presStyleLbl="node1" presStyleIdx="0" presStyleCnt="4"/>
      <dgm:spPr/>
    </dgm:pt>
    <dgm:pt modelId="{5CB161DE-CB16-4E71-9C21-4354DFD113B6}" type="pres">
      <dgm:prSet presAssocID="{59353061-153A-402C-AB44-50D9EA157B73}" presName="childShape" presStyleCnt="0"/>
      <dgm:spPr/>
    </dgm:pt>
    <dgm:pt modelId="{698DC8FC-A3B3-48C0-A23B-5FCFA13787EB}" type="pres">
      <dgm:prSet presAssocID="{E9DCCE9B-DFAB-4840-929C-93DB4F00BC0A}" presName="Name13" presStyleLbl="parChTrans1D2" presStyleIdx="0" presStyleCnt="12"/>
      <dgm:spPr/>
    </dgm:pt>
    <dgm:pt modelId="{4E267C08-7E55-4974-AADC-6DBCB31542D1}" type="pres">
      <dgm:prSet presAssocID="{F401D888-307C-4BA9-8368-0266C17D4FBC}" presName="childText" presStyleLbl="bgAcc1" presStyleIdx="0" presStyleCnt="12">
        <dgm:presLayoutVars>
          <dgm:bulletEnabled val="1"/>
        </dgm:presLayoutVars>
      </dgm:prSet>
      <dgm:spPr/>
    </dgm:pt>
    <dgm:pt modelId="{75DC4888-5098-434E-8AB1-24E7A8B46819}" type="pres">
      <dgm:prSet presAssocID="{383BB8A2-E264-471D-8A45-0F737D1ADAE7}" presName="Name13" presStyleLbl="parChTrans1D2" presStyleIdx="1" presStyleCnt="12"/>
      <dgm:spPr/>
    </dgm:pt>
    <dgm:pt modelId="{28072344-AA66-46E3-9634-57DE548251B2}" type="pres">
      <dgm:prSet presAssocID="{80893B93-6564-411C-B842-192AEC1E31AB}" presName="childText" presStyleLbl="bgAcc1" presStyleIdx="1" presStyleCnt="12">
        <dgm:presLayoutVars>
          <dgm:bulletEnabled val="1"/>
        </dgm:presLayoutVars>
      </dgm:prSet>
      <dgm:spPr/>
    </dgm:pt>
    <dgm:pt modelId="{5929EE6E-F335-491A-A51B-E5727CAC2618}" type="pres">
      <dgm:prSet presAssocID="{29D48A5A-4375-4431-93F9-5D316D322BB2}" presName="Name13" presStyleLbl="parChTrans1D2" presStyleIdx="2" presStyleCnt="12"/>
      <dgm:spPr/>
    </dgm:pt>
    <dgm:pt modelId="{8E0778F9-2681-467B-AFED-C67FBC9DE799}" type="pres">
      <dgm:prSet presAssocID="{DFDDE9DA-986C-4493-890F-F684F51B5097}" presName="childText" presStyleLbl="bgAcc1" presStyleIdx="2" presStyleCnt="12" custLinFactNeighborX="-998">
        <dgm:presLayoutVars>
          <dgm:bulletEnabled val="1"/>
        </dgm:presLayoutVars>
      </dgm:prSet>
      <dgm:spPr/>
    </dgm:pt>
    <dgm:pt modelId="{629CAC07-1BBD-4609-8AAB-A5F47D2BC022}" type="pres">
      <dgm:prSet presAssocID="{43C1592D-2413-4FC8-A416-DC462671CA78}" presName="root" presStyleCnt="0"/>
      <dgm:spPr/>
    </dgm:pt>
    <dgm:pt modelId="{C93F99C2-C009-43B1-8BE7-AE657427FB5C}" type="pres">
      <dgm:prSet presAssocID="{43C1592D-2413-4FC8-A416-DC462671CA78}" presName="rootComposite" presStyleCnt="0"/>
      <dgm:spPr/>
    </dgm:pt>
    <dgm:pt modelId="{9D79EC71-6C04-4035-9570-D32E31A4A7CE}" type="pres">
      <dgm:prSet presAssocID="{43C1592D-2413-4FC8-A416-DC462671CA78}" presName="rootText" presStyleLbl="node1" presStyleIdx="1" presStyleCnt="4"/>
      <dgm:spPr/>
    </dgm:pt>
    <dgm:pt modelId="{F9A6D396-7183-4F30-9861-736147A2EF38}" type="pres">
      <dgm:prSet presAssocID="{43C1592D-2413-4FC8-A416-DC462671CA78}" presName="rootConnector" presStyleLbl="node1" presStyleIdx="1" presStyleCnt="4"/>
      <dgm:spPr/>
    </dgm:pt>
    <dgm:pt modelId="{CD770A57-D088-4DF2-A914-83AF14AA12C2}" type="pres">
      <dgm:prSet presAssocID="{43C1592D-2413-4FC8-A416-DC462671CA78}" presName="childShape" presStyleCnt="0"/>
      <dgm:spPr/>
    </dgm:pt>
    <dgm:pt modelId="{60BE6136-6299-4473-B27E-3C6638CEB98C}" type="pres">
      <dgm:prSet presAssocID="{AF2A5B3D-31EE-43E7-9BF4-4B0581323923}" presName="Name13" presStyleLbl="parChTrans1D2" presStyleIdx="3" presStyleCnt="12"/>
      <dgm:spPr/>
    </dgm:pt>
    <dgm:pt modelId="{BDD3B923-2A1C-421E-99AD-C5C991516593}" type="pres">
      <dgm:prSet presAssocID="{F8663789-537D-4B8E-9DB1-01C89E8C7378}" presName="childText" presStyleLbl="bgAcc1" presStyleIdx="3" presStyleCnt="12">
        <dgm:presLayoutVars>
          <dgm:bulletEnabled val="1"/>
        </dgm:presLayoutVars>
      </dgm:prSet>
      <dgm:spPr/>
    </dgm:pt>
    <dgm:pt modelId="{7E636E68-B13F-0041-BA78-9BFE305A1576}" type="pres">
      <dgm:prSet presAssocID="{8F5C1F4F-4508-2B4F-B16A-CE82A73C183B}" presName="Name13" presStyleLbl="parChTrans1D2" presStyleIdx="4" presStyleCnt="12"/>
      <dgm:spPr/>
    </dgm:pt>
    <dgm:pt modelId="{24386473-82F7-9946-899C-EFAF2AE120A9}" type="pres">
      <dgm:prSet presAssocID="{4743886A-EB46-D04D-8AD7-32C73D11DEF6}" presName="childText" presStyleLbl="bgAcc1" presStyleIdx="4" presStyleCnt="12">
        <dgm:presLayoutVars>
          <dgm:bulletEnabled val="1"/>
        </dgm:presLayoutVars>
      </dgm:prSet>
      <dgm:spPr/>
    </dgm:pt>
    <dgm:pt modelId="{C1B42BE6-17A3-A946-945D-E0A648F54042}" type="pres">
      <dgm:prSet presAssocID="{90AB21D9-F6C4-F645-9188-F101CE98EBE5}" presName="Name13" presStyleLbl="parChTrans1D2" presStyleIdx="5" presStyleCnt="12"/>
      <dgm:spPr/>
    </dgm:pt>
    <dgm:pt modelId="{402D321B-4C27-8340-8254-66867F4E789A}" type="pres">
      <dgm:prSet presAssocID="{6E80A6F5-3ABF-704A-8E7F-AD629A737448}" presName="childText" presStyleLbl="bgAcc1" presStyleIdx="5" presStyleCnt="12">
        <dgm:presLayoutVars>
          <dgm:bulletEnabled val="1"/>
        </dgm:presLayoutVars>
      </dgm:prSet>
      <dgm:spPr/>
    </dgm:pt>
    <dgm:pt modelId="{52B9C85C-9C25-4B8D-AEFD-FBE5E4EE0E25}" type="pres">
      <dgm:prSet presAssocID="{13AFCDCA-90B8-42D8-B1B2-A839A3BD7D0D}" presName="root" presStyleCnt="0"/>
      <dgm:spPr/>
    </dgm:pt>
    <dgm:pt modelId="{2C2887E1-1430-466A-8FEF-2B2C77EE2C00}" type="pres">
      <dgm:prSet presAssocID="{13AFCDCA-90B8-42D8-B1B2-A839A3BD7D0D}" presName="rootComposite" presStyleCnt="0"/>
      <dgm:spPr/>
    </dgm:pt>
    <dgm:pt modelId="{F37EF1BB-FE41-46A9-A088-093D99BF6D4D}" type="pres">
      <dgm:prSet presAssocID="{13AFCDCA-90B8-42D8-B1B2-A839A3BD7D0D}" presName="rootText" presStyleLbl="node1" presStyleIdx="2" presStyleCnt="4"/>
      <dgm:spPr/>
    </dgm:pt>
    <dgm:pt modelId="{1C988403-DE17-475A-9DE5-906BB42E5B0B}" type="pres">
      <dgm:prSet presAssocID="{13AFCDCA-90B8-42D8-B1B2-A839A3BD7D0D}" presName="rootConnector" presStyleLbl="node1" presStyleIdx="2" presStyleCnt="4"/>
      <dgm:spPr/>
    </dgm:pt>
    <dgm:pt modelId="{766C9844-55BA-42C6-8024-A097FEB31B0E}" type="pres">
      <dgm:prSet presAssocID="{13AFCDCA-90B8-42D8-B1B2-A839A3BD7D0D}" presName="childShape" presStyleCnt="0"/>
      <dgm:spPr/>
    </dgm:pt>
    <dgm:pt modelId="{8B1EF29E-8678-4BCF-8D7B-4DE0A9F96531}" type="pres">
      <dgm:prSet presAssocID="{5EF9082D-6412-4DED-AB7D-97D209B03230}" presName="Name13" presStyleLbl="parChTrans1D2" presStyleIdx="6" presStyleCnt="12"/>
      <dgm:spPr/>
    </dgm:pt>
    <dgm:pt modelId="{692F1849-EC66-413E-9658-5A3C1117A232}" type="pres">
      <dgm:prSet presAssocID="{8F41B65A-FDA5-4B60-9068-28CBFFBB5803}" presName="childText" presStyleLbl="bgAcc1" presStyleIdx="6" presStyleCnt="12">
        <dgm:presLayoutVars>
          <dgm:bulletEnabled val="1"/>
        </dgm:presLayoutVars>
      </dgm:prSet>
      <dgm:spPr/>
    </dgm:pt>
    <dgm:pt modelId="{418436BA-E0B0-604D-91CF-DD747CC7B5FB}" type="pres">
      <dgm:prSet presAssocID="{F64C21AE-61F4-D645-A513-51A038155EA8}" presName="Name13" presStyleLbl="parChTrans1D2" presStyleIdx="7" presStyleCnt="12"/>
      <dgm:spPr/>
    </dgm:pt>
    <dgm:pt modelId="{BA1CD671-B6A9-B34A-A61E-62C184D24448}" type="pres">
      <dgm:prSet presAssocID="{A78A9392-A518-0142-B4C9-AAD470A41EEB}" presName="childText" presStyleLbl="bgAcc1" presStyleIdx="7" presStyleCnt="12">
        <dgm:presLayoutVars>
          <dgm:bulletEnabled val="1"/>
        </dgm:presLayoutVars>
      </dgm:prSet>
      <dgm:spPr/>
    </dgm:pt>
    <dgm:pt modelId="{6E5C5F7F-2795-E947-9DBB-5E2DAF6FCBC7}" type="pres">
      <dgm:prSet presAssocID="{07B1C6C4-51E3-FF4E-8035-AC87096CF46A}" presName="Name13" presStyleLbl="parChTrans1D2" presStyleIdx="8" presStyleCnt="12"/>
      <dgm:spPr/>
    </dgm:pt>
    <dgm:pt modelId="{A7EE35B6-1E06-3F44-B202-F2242B74499C}" type="pres">
      <dgm:prSet presAssocID="{EC099281-2588-9340-A014-62AF49E0E069}" presName="childText" presStyleLbl="bgAcc1" presStyleIdx="8" presStyleCnt="12">
        <dgm:presLayoutVars>
          <dgm:bulletEnabled val="1"/>
        </dgm:presLayoutVars>
      </dgm:prSet>
      <dgm:spPr/>
    </dgm:pt>
    <dgm:pt modelId="{00F22803-A6D8-49DA-B4C7-5E3AD9B0C8B8}" type="pres">
      <dgm:prSet presAssocID="{913595AF-C2EC-4FEF-8C00-A031B1F95E2B}" presName="root" presStyleCnt="0"/>
      <dgm:spPr/>
    </dgm:pt>
    <dgm:pt modelId="{39996D2B-FC7C-4489-BD37-C3F6BFA06254}" type="pres">
      <dgm:prSet presAssocID="{913595AF-C2EC-4FEF-8C00-A031B1F95E2B}" presName="rootComposite" presStyleCnt="0"/>
      <dgm:spPr/>
    </dgm:pt>
    <dgm:pt modelId="{8D5416E2-C1C9-46F6-A9B4-2AA91E11C332}" type="pres">
      <dgm:prSet presAssocID="{913595AF-C2EC-4FEF-8C00-A031B1F95E2B}" presName="rootText" presStyleLbl="node1" presStyleIdx="3" presStyleCnt="4"/>
      <dgm:spPr/>
    </dgm:pt>
    <dgm:pt modelId="{D83DBBD9-D5BA-4A75-95D5-E1D016E2FC68}" type="pres">
      <dgm:prSet presAssocID="{913595AF-C2EC-4FEF-8C00-A031B1F95E2B}" presName="rootConnector" presStyleLbl="node1" presStyleIdx="3" presStyleCnt="4"/>
      <dgm:spPr/>
    </dgm:pt>
    <dgm:pt modelId="{81183065-AF55-40EE-BA71-DB522B981F17}" type="pres">
      <dgm:prSet presAssocID="{913595AF-C2EC-4FEF-8C00-A031B1F95E2B}" presName="childShape" presStyleCnt="0"/>
      <dgm:spPr/>
    </dgm:pt>
    <dgm:pt modelId="{A20D08D5-B0AF-485E-B3D3-DD066D5C6A86}" type="pres">
      <dgm:prSet presAssocID="{DEE145DE-398C-42BA-9214-F94317D50252}" presName="Name13" presStyleLbl="parChTrans1D2" presStyleIdx="9" presStyleCnt="12"/>
      <dgm:spPr/>
    </dgm:pt>
    <dgm:pt modelId="{EE879D45-48E3-4DC6-A869-045EA0005BA5}" type="pres">
      <dgm:prSet presAssocID="{A809D58B-0F8C-44AA-85E1-53CC7089D776}" presName="childText" presStyleLbl="bgAcc1" presStyleIdx="9" presStyleCnt="12">
        <dgm:presLayoutVars>
          <dgm:bulletEnabled val="1"/>
        </dgm:presLayoutVars>
      </dgm:prSet>
      <dgm:spPr/>
    </dgm:pt>
    <dgm:pt modelId="{5CA8B2EF-FAF1-BA40-9040-331619126761}" type="pres">
      <dgm:prSet presAssocID="{9410F0DC-E8A8-2042-A609-7FE395C5CD53}" presName="Name13" presStyleLbl="parChTrans1D2" presStyleIdx="10" presStyleCnt="12"/>
      <dgm:spPr/>
    </dgm:pt>
    <dgm:pt modelId="{15451D54-E06F-8843-941F-46FE1BF00562}" type="pres">
      <dgm:prSet presAssocID="{CE563A1E-2A27-4340-802C-B6A3148AD124}" presName="childText" presStyleLbl="bgAcc1" presStyleIdx="10" presStyleCnt="12">
        <dgm:presLayoutVars>
          <dgm:bulletEnabled val="1"/>
        </dgm:presLayoutVars>
      </dgm:prSet>
      <dgm:spPr/>
    </dgm:pt>
    <dgm:pt modelId="{0531213B-A085-B84E-A4A0-D8A2B376BD49}" type="pres">
      <dgm:prSet presAssocID="{4CAAA0C9-C791-A147-B6E2-EDD990C7ACB1}" presName="Name13" presStyleLbl="parChTrans1D2" presStyleIdx="11" presStyleCnt="12"/>
      <dgm:spPr/>
    </dgm:pt>
    <dgm:pt modelId="{BA4F0F6D-C788-3C4C-AA03-63CCBC136157}" type="pres">
      <dgm:prSet presAssocID="{346869B3-8598-8E42-BFF0-4C14FEC48FAC}" presName="childText" presStyleLbl="bgAcc1" presStyleIdx="11" presStyleCnt="12">
        <dgm:presLayoutVars>
          <dgm:bulletEnabled val="1"/>
        </dgm:presLayoutVars>
      </dgm:prSet>
      <dgm:spPr/>
    </dgm:pt>
  </dgm:ptLst>
  <dgm:cxnLst>
    <dgm:cxn modelId="{BF9A0800-58C4-4873-944B-AE6219CB65FD}" type="presOf" srcId="{13AFCDCA-90B8-42D8-B1B2-A839A3BD7D0D}" destId="{F37EF1BB-FE41-46A9-A088-093D99BF6D4D}" srcOrd="0" destOrd="0" presId="urn:microsoft.com/office/officeart/2005/8/layout/hierarchy3"/>
    <dgm:cxn modelId="{0DD6C003-EF7D-4056-8705-82C30B3FEE07}" type="presOf" srcId="{43C1592D-2413-4FC8-A416-DC462671CA78}" destId="{9D79EC71-6C04-4035-9570-D32E31A4A7CE}" srcOrd="0" destOrd="0" presId="urn:microsoft.com/office/officeart/2005/8/layout/hierarchy3"/>
    <dgm:cxn modelId="{79B9B90D-0B91-44BE-AFCC-83FCACBE62BB}" type="presOf" srcId="{13AFCDCA-90B8-42D8-B1B2-A839A3BD7D0D}" destId="{1C988403-DE17-475A-9DE5-906BB42E5B0B}" srcOrd="1" destOrd="0" presId="urn:microsoft.com/office/officeart/2005/8/layout/hierarchy3"/>
    <dgm:cxn modelId="{05242B12-4025-8B42-94A2-CE52C194B426}" type="presOf" srcId="{F64C21AE-61F4-D645-A513-51A038155EA8}" destId="{418436BA-E0B0-604D-91CF-DD747CC7B5FB}" srcOrd="0" destOrd="0" presId="urn:microsoft.com/office/officeart/2005/8/layout/hierarchy3"/>
    <dgm:cxn modelId="{7B468714-EA51-4E1F-98FE-F172C6374F7F}" type="presOf" srcId="{DFDDE9DA-986C-4493-890F-F684F51B5097}" destId="{8E0778F9-2681-467B-AFED-C67FBC9DE799}" srcOrd="0" destOrd="0" presId="urn:microsoft.com/office/officeart/2005/8/layout/hierarchy3"/>
    <dgm:cxn modelId="{E875F619-6050-4A58-BE93-7DDF67186A9F}" type="presOf" srcId="{383BB8A2-E264-471D-8A45-0F737D1ADAE7}" destId="{75DC4888-5098-434E-8AB1-24E7A8B46819}" srcOrd="0" destOrd="0" presId="urn:microsoft.com/office/officeart/2005/8/layout/hierarchy3"/>
    <dgm:cxn modelId="{2C2D0E1C-5F81-A748-B3FD-80CA75BBA00F}" type="presOf" srcId="{EC099281-2588-9340-A014-62AF49E0E069}" destId="{A7EE35B6-1E06-3F44-B202-F2242B74499C}" srcOrd="0" destOrd="0" presId="urn:microsoft.com/office/officeart/2005/8/layout/hierarchy3"/>
    <dgm:cxn modelId="{44C75E1F-CFD2-4E92-B244-FD4337F3D464}" type="presOf" srcId="{8F41B65A-FDA5-4B60-9068-28CBFFBB5803}" destId="{692F1849-EC66-413E-9658-5A3C1117A232}" srcOrd="0" destOrd="0" presId="urn:microsoft.com/office/officeart/2005/8/layout/hierarchy3"/>
    <dgm:cxn modelId="{0EB0B427-41A2-48C4-B416-E4AAA8473092}" srcId="{C0B50657-E540-4E7B-A87F-067F959DB001}" destId="{13AFCDCA-90B8-42D8-B1B2-A839A3BD7D0D}" srcOrd="2" destOrd="0" parTransId="{5DE9D341-9F7C-472F-BA10-1AA5E85AE0B9}" sibTransId="{3D3A5E09-0C46-4306-8C8E-E405987C5A0B}"/>
    <dgm:cxn modelId="{C3704439-C537-49AF-B0AC-9027FB369653}" type="presOf" srcId="{29D48A5A-4375-4431-93F9-5D316D322BB2}" destId="{5929EE6E-F335-491A-A51B-E5727CAC2618}" srcOrd="0" destOrd="0" presId="urn:microsoft.com/office/officeart/2005/8/layout/hierarchy3"/>
    <dgm:cxn modelId="{3BF2D443-636E-4DBB-BB28-590A6F08D8CB}" type="presOf" srcId="{59353061-153A-402C-AB44-50D9EA157B73}" destId="{9F749FFF-5D16-489F-9A1C-6EA80BEFFE4B}" srcOrd="1" destOrd="0" presId="urn:microsoft.com/office/officeart/2005/8/layout/hierarchy3"/>
    <dgm:cxn modelId="{E3C26C46-E0C0-451B-970D-DE0DB8796855}" type="presOf" srcId="{913595AF-C2EC-4FEF-8C00-A031B1F95E2B}" destId="{D83DBBD9-D5BA-4A75-95D5-E1D016E2FC68}" srcOrd="1" destOrd="0" presId="urn:microsoft.com/office/officeart/2005/8/layout/hierarchy3"/>
    <dgm:cxn modelId="{8EAA404A-4D18-AC4C-8BFB-9779F876BDD9}" type="presOf" srcId="{8F5C1F4F-4508-2B4F-B16A-CE82A73C183B}" destId="{7E636E68-B13F-0041-BA78-9BFE305A1576}" srcOrd="0" destOrd="0" presId="urn:microsoft.com/office/officeart/2005/8/layout/hierarchy3"/>
    <dgm:cxn modelId="{6C58F150-3BA4-46C7-9554-F4A430351008}" type="presOf" srcId="{AF2A5B3D-31EE-43E7-9BF4-4B0581323923}" destId="{60BE6136-6299-4473-B27E-3C6638CEB98C}" srcOrd="0" destOrd="0" presId="urn:microsoft.com/office/officeart/2005/8/layout/hierarchy3"/>
    <dgm:cxn modelId="{63AE8C60-2DF0-4903-9B0C-015D655A7EF8}" srcId="{59353061-153A-402C-AB44-50D9EA157B73}" destId="{DFDDE9DA-986C-4493-890F-F684F51B5097}" srcOrd="2" destOrd="0" parTransId="{29D48A5A-4375-4431-93F9-5D316D322BB2}" sibTransId="{92BB347C-764A-49F8-A503-9227227550E7}"/>
    <dgm:cxn modelId="{FB3EF460-DC64-40C0-9639-177E03975F7E}" srcId="{C0B50657-E540-4E7B-A87F-067F959DB001}" destId="{913595AF-C2EC-4FEF-8C00-A031B1F95E2B}" srcOrd="3" destOrd="0" parTransId="{BD1082E0-8D98-4F70-A13D-AF10D9B56FDE}" sibTransId="{95FAC7FF-34A5-4958-8A0E-B85799968689}"/>
    <dgm:cxn modelId="{667B0667-FED3-F94F-902A-90A682BD3BE5}" type="presOf" srcId="{9410F0DC-E8A8-2042-A609-7FE395C5CD53}" destId="{5CA8B2EF-FAF1-BA40-9040-331619126761}" srcOrd="0" destOrd="0" presId="urn:microsoft.com/office/officeart/2005/8/layout/hierarchy3"/>
    <dgm:cxn modelId="{13CB726B-F6EE-4680-B790-B3FB3923C008}" type="presOf" srcId="{A809D58B-0F8C-44AA-85E1-53CC7089D776}" destId="{EE879D45-48E3-4DC6-A869-045EA0005BA5}" srcOrd="0" destOrd="0" presId="urn:microsoft.com/office/officeart/2005/8/layout/hierarchy3"/>
    <dgm:cxn modelId="{5E74AF6E-A718-4CCB-A4F8-3B633AEDC5FA}" type="presOf" srcId="{E9DCCE9B-DFAB-4840-929C-93DB4F00BC0A}" destId="{698DC8FC-A3B3-48C0-A23B-5FCFA13787EB}" srcOrd="0" destOrd="0" presId="urn:microsoft.com/office/officeart/2005/8/layout/hierarchy3"/>
    <dgm:cxn modelId="{8B0BF26E-A5E5-F94F-86C4-CF5C1F735DA6}" type="presOf" srcId="{A78A9392-A518-0142-B4C9-AAD470A41EEB}" destId="{BA1CD671-B6A9-B34A-A61E-62C184D24448}" srcOrd="0" destOrd="0" presId="urn:microsoft.com/office/officeart/2005/8/layout/hierarchy3"/>
    <dgm:cxn modelId="{C2D0E871-C74E-9141-9595-31E61DF252EF}" srcId="{43C1592D-2413-4FC8-A416-DC462671CA78}" destId="{6E80A6F5-3ABF-704A-8E7F-AD629A737448}" srcOrd="2" destOrd="0" parTransId="{90AB21D9-F6C4-F645-9188-F101CE98EBE5}" sibTransId="{D6CC7BB2-0D70-4A43-B6B4-B9140E6CDECD}"/>
    <dgm:cxn modelId="{14C0DC74-487F-0D4B-8E59-607395F906B7}" type="presOf" srcId="{4743886A-EB46-D04D-8AD7-32C73D11DEF6}" destId="{24386473-82F7-9946-899C-EFAF2AE120A9}" srcOrd="0" destOrd="0" presId="urn:microsoft.com/office/officeart/2005/8/layout/hierarchy3"/>
    <dgm:cxn modelId="{4CAA0F75-AE07-42EB-BED9-D4DA9E917CFC}" srcId="{C0B50657-E540-4E7B-A87F-067F959DB001}" destId="{59353061-153A-402C-AB44-50D9EA157B73}" srcOrd="0" destOrd="0" parTransId="{9A9EF607-4059-4D35-BAE2-368818FA354D}" sibTransId="{BB9BE2CC-D09C-4150-8C8F-8B66CCB77B9D}"/>
    <dgm:cxn modelId="{16440A76-BB54-45EB-A645-32A5A6B32E06}" type="presOf" srcId="{F401D888-307C-4BA9-8368-0266C17D4FBC}" destId="{4E267C08-7E55-4974-AADC-6DBCB31542D1}" srcOrd="0" destOrd="0" presId="urn:microsoft.com/office/officeart/2005/8/layout/hierarchy3"/>
    <dgm:cxn modelId="{94F07576-AC7C-4C47-ABFF-B3E88F5BE03B}" srcId="{13AFCDCA-90B8-42D8-B1B2-A839A3BD7D0D}" destId="{A78A9392-A518-0142-B4C9-AAD470A41EEB}" srcOrd="1" destOrd="0" parTransId="{F64C21AE-61F4-D645-A513-51A038155EA8}" sibTransId="{0C186710-57D5-8041-95BA-3D79F138FEA4}"/>
    <dgm:cxn modelId="{FE54E476-208A-F94B-96BC-DADC755602EF}" type="presOf" srcId="{90AB21D9-F6C4-F645-9188-F101CE98EBE5}" destId="{C1B42BE6-17A3-A946-945D-E0A648F54042}" srcOrd="0" destOrd="0" presId="urn:microsoft.com/office/officeart/2005/8/layout/hierarchy3"/>
    <dgm:cxn modelId="{07AEFC79-3F27-4C2B-8C5F-C80DD3801527}" srcId="{913595AF-C2EC-4FEF-8C00-A031B1F95E2B}" destId="{A809D58B-0F8C-44AA-85E1-53CC7089D776}" srcOrd="0" destOrd="0" parTransId="{DEE145DE-398C-42BA-9214-F94317D50252}" sibTransId="{26E5A406-C37E-4EA6-AE71-6D65385C4D9A}"/>
    <dgm:cxn modelId="{31B6207E-A7A5-AE4B-B53E-20062EAD7001}" type="presOf" srcId="{6E80A6F5-3ABF-704A-8E7F-AD629A737448}" destId="{402D321B-4C27-8340-8254-66867F4E789A}" srcOrd="0" destOrd="0" presId="urn:microsoft.com/office/officeart/2005/8/layout/hierarchy3"/>
    <dgm:cxn modelId="{E077CF99-947C-44A0-A17F-26D807BDE1F0}" type="presOf" srcId="{DEE145DE-398C-42BA-9214-F94317D50252}" destId="{A20D08D5-B0AF-485E-B3D3-DD066D5C6A86}" srcOrd="0" destOrd="0" presId="urn:microsoft.com/office/officeart/2005/8/layout/hierarchy3"/>
    <dgm:cxn modelId="{4D41029C-7E0B-BF4A-B9D8-AC301E0E5354}" type="presOf" srcId="{CE563A1E-2A27-4340-802C-B6A3148AD124}" destId="{15451D54-E06F-8843-941F-46FE1BF00562}" srcOrd="0" destOrd="0" presId="urn:microsoft.com/office/officeart/2005/8/layout/hierarchy3"/>
    <dgm:cxn modelId="{519D079F-9623-4373-AC9B-75BA2E734BF5}" type="presOf" srcId="{C0B50657-E540-4E7B-A87F-067F959DB001}" destId="{AC2B812D-D6E3-44E2-AD94-696C94D791D5}" srcOrd="0" destOrd="0" presId="urn:microsoft.com/office/officeart/2005/8/layout/hierarchy3"/>
    <dgm:cxn modelId="{11219DA5-CCE8-4315-B547-63312315B83A}" type="presOf" srcId="{80893B93-6564-411C-B842-192AEC1E31AB}" destId="{28072344-AA66-46E3-9634-57DE548251B2}" srcOrd="0" destOrd="0" presId="urn:microsoft.com/office/officeart/2005/8/layout/hierarchy3"/>
    <dgm:cxn modelId="{EF3FDFA8-C204-49D1-917F-060D65F7DD1A}" type="presOf" srcId="{913595AF-C2EC-4FEF-8C00-A031B1F95E2B}" destId="{8D5416E2-C1C9-46F6-A9B4-2AA91E11C332}" srcOrd="0" destOrd="0" presId="urn:microsoft.com/office/officeart/2005/8/layout/hierarchy3"/>
    <dgm:cxn modelId="{53057DAD-42C3-480F-B02C-625669A44769}" srcId="{13AFCDCA-90B8-42D8-B1B2-A839A3BD7D0D}" destId="{8F41B65A-FDA5-4B60-9068-28CBFFBB5803}" srcOrd="0" destOrd="0" parTransId="{5EF9082D-6412-4DED-AB7D-97D209B03230}" sibTransId="{81CD3485-4DE6-4060-A0C0-89E144D1F3C6}"/>
    <dgm:cxn modelId="{47CEC8B3-20F9-4555-BE9F-86621E48005F}" type="presOf" srcId="{43C1592D-2413-4FC8-A416-DC462671CA78}" destId="{F9A6D396-7183-4F30-9861-736147A2EF38}" srcOrd="1" destOrd="0" presId="urn:microsoft.com/office/officeart/2005/8/layout/hierarchy3"/>
    <dgm:cxn modelId="{47FA00B8-08A1-4B1F-88F3-DB8D2E95CDAB}" type="presOf" srcId="{59353061-153A-402C-AB44-50D9EA157B73}" destId="{5B95159A-DB19-4C33-AA73-12BE8BB9D0F9}" srcOrd="0" destOrd="0" presId="urn:microsoft.com/office/officeart/2005/8/layout/hierarchy3"/>
    <dgm:cxn modelId="{CAABA1BB-A9FA-D742-A74E-BA96BCDAE5E0}" type="presOf" srcId="{4CAAA0C9-C791-A147-B6E2-EDD990C7ACB1}" destId="{0531213B-A085-B84E-A4A0-D8A2B376BD49}" srcOrd="0" destOrd="0" presId="urn:microsoft.com/office/officeart/2005/8/layout/hierarchy3"/>
    <dgm:cxn modelId="{694B43C2-DC02-4C7F-A884-2E8C5F29F06C}" type="presOf" srcId="{F8663789-537D-4B8E-9DB1-01C89E8C7378}" destId="{BDD3B923-2A1C-421E-99AD-C5C991516593}" srcOrd="0" destOrd="0" presId="urn:microsoft.com/office/officeart/2005/8/layout/hierarchy3"/>
    <dgm:cxn modelId="{BAA144C4-3062-2949-913F-917559F10C0B}" srcId="{13AFCDCA-90B8-42D8-B1B2-A839A3BD7D0D}" destId="{EC099281-2588-9340-A014-62AF49E0E069}" srcOrd="2" destOrd="0" parTransId="{07B1C6C4-51E3-FF4E-8035-AC87096CF46A}" sibTransId="{BB18DD11-6AFD-E247-8B2A-C35A9264B936}"/>
    <dgm:cxn modelId="{2BE88CC7-3041-44C9-A72A-A92C84F17296}" srcId="{C0B50657-E540-4E7B-A87F-067F959DB001}" destId="{43C1592D-2413-4FC8-A416-DC462671CA78}" srcOrd="1" destOrd="0" parTransId="{B67B46C5-6A13-4D2F-97A9-2467178834D0}" sibTransId="{94930C1C-07EA-4819-82DC-6769EA5D52BF}"/>
    <dgm:cxn modelId="{9691D1C7-0DA6-8D47-8BD1-18DB8F269A66}" srcId="{913595AF-C2EC-4FEF-8C00-A031B1F95E2B}" destId="{346869B3-8598-8E42-BFF0-4C14FEC48FAC}" srcOrd="2" destOrd="0" parTransId="{4CAAA0C9-C791-A147-B6E2-EDD990C7ACB1}" sibTransId="{B7AFBB0F-12D6-6743-9A34-A3258A9ADFD0}"/>
    <dgm:cxn modelId="{128875CD-8E23-46B3-9C58-9E9712FA2CD0}" srcId="{59353061-153A-402C-AB44-50D9EA157B73}" destId="{80893B93-6564-411C-B842-192AEC1E31AB}" srcOrd="1" destOrd="0" parTransId="{383BB8A2-E264-471D-8A45-0F737D1ADAE7}" sibTransId="{2D273090-0C7C-4BC1-A2A7-496510732A57}"/>
    <dgm:cxn modelId="{0B2304DB-BC20-B241-B586-6822329ED0AC}" type="presOf" srcId="{346869B3-8598-8E42-BFF0-4C14FEC48FAC}" destId="{BA4F0F6D-C788-3C4C-AA03-63CCBC136157}" srcOrd="0" destOrd="0" presId="urn:microsoft.com/office/officeart/2005/8/layout/hierarchy3"/>
    <dgm:cxn modelId="{B4068DDB-FEB8-4E71-9887-723FFE7B6CF2}" srcId="{43C1592D-2413-4FC8-A416-DC462671CA78}" destId="{F8663789-537D-4B8E-9DB1-01C89E8C7378}" srcOrd="0" destOrd="0" parTransId="{AF2A5B3D-31EE-43E7-9BF4-4B0581323923}" sibTransId="{F05689A7-5B7C-45D5-87F4-F92625102FD5}"/>
    <dgm:cxn modelId="{C4EB60EA-CF2B-4019-ABC3-A897E09BC648}" srcId="{59353061-153A-402C-AB44-50D9EA157B73}" destId="{F401D888-307C-4BA9-8368-0266C17D4FBC}" srcOrd="0" destOrd="0" parTransId="{E9DCCE9B-DFAB-4840-929C-93DB4F00BC0A}" sibTransId="{3192B19F-A337-4393-AFC4-F30A85FBEE27}"/>
    <dgm:cxn modelId="{032375EC-8ABF-5C4C-8305-9FD36D4BEF19}" type="presOf" srcId="{07B1C6C4-51E3-FF4E-8035-AC87096CF46A}" destId="{6E5C5F7F-2795-E947-9DBB-5E2DAF6FCBC7}" srcOrd="0" destOrd="0" presId="urn:microsoft.com/office/officeart/2005/8/layout/hierarchy3"/>
    <dgm:cxn modelId="{C97844FD-FF10-4522-9D4D-0301EAEB7552}" type="presOf" srcId="{5EF9082D-6412-4DED-AB7D-97D209B03230}" destId="{8B1EF29E-8678-4BCF-8D7B-4DE0A9F96531}" srcOrd="0" destOrd="0" presId="urn:microsoft.com/office/officeart/2005/8/layout/hierarchy3"/>
    <dgm:cxn modelId="{4A8CADFD-1E8D-6643-B3C5-E1BB9BFE9FDD}" srcId="{43C1592D-2413-4FC8-A416-DC462671CA78}" destId="{4743886A-EB46-D04D-8AD7-32C73D11DEF6}" srcOrd="1" destOrd="0" parTransId="{8F5C1F4F-4508-2B4F-B16A-CE82A73C183B}" sibTransId="{D2E75FFD-A82C-9443-8333-7DF9BCC22204}"/>
    <dgm:cxn modelId="{454835FE-255C-5E42-BBD0-42E74F90E74B}" srcId="{913595AF-C2EC-4FEF-8C00-A031B1F95E2B}" destId="{CE563A1E-2A27-4340-802C-B6A3148AD124}" srcOrd="1" destOrd="0" parTransId="{9410F0DC-E8A8-2042-A609-7FE395C5CD53}" sibTransId="{724305F6-E50C-EA43-9800-17D520199D8E}"/>
    <dgm:cxn modelId="{612D879C-7661-4025-9C63-54DF60DE2153}" type="presParOf" srcId="{AC2B812D-D6E3-44E2-AD94-696C94D791D5}" destId="{C729840A-F479-4ECF-A7BE-958FA9A1A8BD}" srcOrd="0" destOrd="0" presId="urn:microsoft.com/office/officeart/2005/8/layout/hierarchy3"/>
    <dgm:cxn modelId="{70658914-A318-437C-A495-3CCAC91A2919}" type="presParOf" srcId="{C729840A-F479-4ECF-A7BE-958FA9A1A8BD}" destId="{C6F37869-E74F-417C-9718-D1902EFED6FA}" srcOrd="0" destOrd="0" presId="urn:microsoft.com/office/officeart/2005/8/layout/hierarchy3"/>
    <dgm:cxn modelId="{6FB716DC-AF9C-4EAE-8893-414BAC606E66}" type="presParOf" srcId="{C6F37869-E74F-417C-9718-D1902EFED6FA}" destId="{5B95159A-DB19-4C33-AA73-12BE8BB9D0F9}" srcOrd="0" destOrd="0" presId="urn:microsoft.com/office/officeart/2005/8/layout/hierarchy3"/>
    <dgm:cxn modelId="{5A821F04-FD4A-493A-94E0-451E7EAF4C9D}" type="presParOf" srcId="{C6F37869-E74F-417C-9718-D1902EFED6FA}" destId="{9F749FFF-5D16-489F-9A1C-6EA80BEFFE4B}" srcOrd="1" destOrd="0" presId="urn:microsoft.com/office/officeart/2005/8/layout/hierarchy3"/>
    <dgm:cxn modelId="{47EDAE06-56FB-4DB4-91D1-B6680A5443EE}" type="presParOf" srcId="{C729840A-F479-4ECF-A7BE-958FA9A1A8BD}" destId="{5CB161DE-CB16-4E71-9C21-4354DFD113B6}" srcOrd="1" destOrd="0" presId="urn:microsoft.com/office/officeart/2005/8/layout/hierarchy3"/>
    <dgm:cxn modelId="{F796FFAC-5ED5-4531-87C5-E28AA6F962AE}" type="presParOf" srcId="{5CB161DE-CB16-4E71-9C21-4354DFD113B6}" destId="{698DC8FC-A3B3-48C0-A23B-5FCFA13787EB}" srcOrd="0" destOrd="0" presId="urn:microsoft.com/office/officeart/2005/8/layout/hierarchy3"/>
    <dgm:cxn modelId="{EE344467-F0AB-4886-9C2B-89CC2DC7769B}" type="presParOf" srcId="{5CB161DE-CB16-4E71-9C21-4354DFD113B6}" destId="{4E267C08-7E55-4974-AADC-6DBCB31542D1}" srcOrd="1" destOrd="0" presId="urn:microsoft.com/office/officeart/2005/8/layout/hierarchy3"/>
    <dgm:cxn modelId="{35444954-3FFF-4DC9-9E9B-B243A7718E5D}" type="presParOf" srcId="{5CB161DE-CB16-4E71-9C21-4354DFD113B6}" destId="{75DC4888-5098-434E-8AB1-24E7A8B46819}" srcOrd="2" destOrd="0" presId="urn:microsoft.com/office/officeart/2005/8/layout/hierarchy3"/>
    <dgm:cxn modelId="{94D41CE4-C04E-4C3B-B032-952E9A5212ED}" type="presParOf" srcId="{5CB161DE-CB16-4E71-9C21-4354DFD113B6}" destId="{28072344-AA66-46E3-9634-57DE548251B2}" srcOrd="3" destOrd="0" presId="urn:microsoft.com/office/officeart/2005/8/layout/hierarchy3"/>
    <dgm:cxn modelId="{6C73B93E-2DFE-497C-9045-E61A4E18FC56}" type="presParOf" srcId="{5CB161DE-CB16-4E71-9C21-4354DFD113B6}" destId="{5929EE6E-F335-491A-A51B-E5727CAC2618}" srcOrd="4" destOrd="0" presId="urn:microsoft.com/office/officeart/2005/8/layout/hierarchy3"/>
    <dgm:cxn modelId="{A1ECFD96-FCA6-4749-B263-CB60C42C6D99}" type="presParOf" srcId="{5CB161DE-CB16-4E71-9C21-4354DFD113B6}" destId="{8E0778F9-2681-467B-AFED-C67FBC9DE799}" srcOrd="5" destOrd="0" presId="urn:microsoft.com/office/officeart/2005/8/layout/hierarchy3"/>
    <dgm:cxn modelId="{204E365F-DCCB-446E-B5E0-D0CDB858B6E2}" type="presParOf" srcId="{AC2B812D-D6E3-44E2-AD94-696C94D791D5}" destId="{629CAC07-1BBD-4609-8AAB-A5F47D2BC022}" srcOrd="1" destOrd="0" presId="urn:microsoft.com/office/officeart/2005/8/layout/hierarchy3"/>
    <dgm:cxn modelId="{6907CDF3-AD22-4D57-81E3-9659BC4ECFAB}" type="presParOf" srcId="{629CAC07-1BBD-4609-8AAB-A5F47D2BC022}" destId="{C93F99C2-C009-43B1-8BE7-AE657427FB5C}" srcOrd="0" destOrd="0" presId="urn:microsoft.com/office/officeart/2005/8/layout/hierarchy3"/>
    <dgm:cxn modelId="{B1A3C902-66DA-4062-AEB6-DAA5EA475C12}" type="presParOf" srcId="{C93F99C2-C009-43B1-8BE7-AE657427FB5C}" destId="{9D79EC71-6C04-4035-9570-D32E31A4A7CE}" srcOrd="0" destOrd="0" presId="urn:microsoft.com/office/officeart/2005/8/layout/hierarchy3"/>
    <dgm:cxn modelId="{CC2AEA77-00B3-410E-90FA-C8773301908F}" type="presParOf" srcId="{C93F99C2-C009-43B1-8BE7-AE657427FB5C}" destId="{F9A6D396-7183-4F30-9861-736147A2EF38}" srcOrd="1" destOrd="0" presId="urn:microsoft.com/office/officeart/2005/8/layout/hierarchy3"/>
    <dgm:cxn modelId="{36B0E9A8-41E2-4873-8291-7DFCAD38E6AB}" type="presParOf" srcId="{629CAC07-1BBD-4609-8AAB-A5F47D2BC022}" destId="{CD770A57-D088-4DF2-A914-83AF14AA12C2}" srcOrd="1" destOrd="0" presId="urn:microsoft.com/office/officeart/2005/8/layout/hierarchy3"/>
    <dgm:cxn modelId="{4C9FA54A-CA37-4421-8288-8FD1EE7EEF25}" type="presParOf" srcId="{CD770A57-D088-4DF2-A914-83AF14AA12C2}" destId="{60BE6136-6299-4473-B27E-3C6638CEB98C}" srcOrd="0" destOrd="0" presId="urn:microsoft.com/office/officeart/2005/8/layout/hierarchy3"/>
    <dgm:cxn modelId="{BDE63012-AF31-4A72-87BD-14C97BBAF2C0}" type="presParOf" srcId="{CD770A57-D088-4DF2-A914-83AF14AA12C2}" destId="{BDD3B923-2A1C-421E-99AD-C5C991516593}" srcOrd="1" destOrd="0" presId="urn:microsoft.com/office/officeart/2005/8/layout/hierarchy3"/>
    <dgm:cxn modelId="{2CC3CEA3-1132-D84C-A122-8B1F832EB472}" type="presParOf" srcId="{CD770A57-D088-4DF2-A914-83AF14AA12C2}" destId="{7E636E68-B13F-0041-BA78-9BFE305A1576}" srcOrd="2" destOrd="0" presId="urn:microsoft.com/office/officeart/2005/8/layout/hierarchy3"/>
    <dgm:cxn modelId="{C9751921-C999-504D-90DA-F0E2AB885FD3}" type="presParOf" srcId="{CD770A57-D088-4DF2-A914-83AF14AA12C2}" destId="{24386473-82F7-9946-899C-EFAF2AE120A9}" srcOrd="3" destOrd="0" presId="urn:microsoft.com/office/officeart/2005/8/layout/hierarchy3"/>
    <dgm:cxn modelId="{03A2B3D0-4155-A840-A98D-15194C8FBCD8}" type="presParOf" srcId="{CD770A57-D088-4DF2-A914-83AF14AA12C2}" destId="{C1B42BE6-17A3-A946-945D-E0A648F54042}" srcOrd="4" destOrd="0" presId="urn:microsoft.com/office/officeart/2005/8/layout/hierarchy3"/>
    <dgm:cxn modelId="{6DD80FFF-CC74-CB4C-80D4-A64654FFE01D}" type="presParOf" srcId="{CD770A57-D088-4DF2-A914-83AF14AA12C2}" destId="{402D321B-4C27-8340-8254-66867F4E789A}" srcOrd="5" destOrd="0" presId="urn:microsoft.com/office/officeart/2005/8/layout/hierarchy3"/>
    <dgm:cxn modelId="{0160FAAD-E9CD-4A35-9E17-3D56D096258A}" type="presParOf" srcId="{AC2B812D-D6E3-44E2-AD94-696C94D791D5}" destId="{52B9C85C-9C25-4B8D-AEFD-FBE5E4EE0E25}" srcOrd="2" destOrd="0" presId="urn:microsoft.com/office/officeart/2005/8/layout/hierarchy3"/>
    <dgm:cxn modelId="{0F174ECD-A86E-4A50-8933-3E9A226EECAE}" type="presParOf" srcId="{52B9C85C-9C25-4B8D-AEFD-FBE5E4EE0E25}" destId="{2C2887E1-1430-466A-8FEF-2B2C77EE2C00}" srcOrd="0" destOrd="0" presId="urn:microsoft.com/office/officeart/2005/8/layout/hierarchy3"/>
    <dgm:cxn modelId="{0A4C68E9-1B63-47E6-8657-D8E5D1FBA308}" type="presParOf" srcId="{2C2887E1-1430-466A-8FEF-2B2C77EE2C00}" destId="{F37EF1BB-FE41-46A9-A088-093D99BF6D4D}" srcOrd="0" destOrd="0" presId="urn:microsoft.com/office/officeart/2005/8/layout/hierarchy3"/>
    <dgm:cxn modelId="{48ECE19A-FCE9-4594-A3D5-C6AC06519046}" type="presParOf" srcId="{2C2887E1-1430-466A-8FEF-2B2C77EE2C00}" destId="{1C988403-DE17-475A-9DE5-906BB42E5B0B}" srcOrd="1" destOrd="0" presId="urn:microsoft.com/office/officeart/2005/8/layout/hierarchy3"/>
    <dgm:cxn modelId="{12FA47CB-09E8-4B51-95E6-58F4EE918330}" type="presParOf" srcId="{52B9C85C-9C25-4B8D-AEFD-FBE5E4EE0E25}" destId="{766C9844-55BA-42C6-8024-A097FEB31B0E}" srcOrd="1" destOrd="0" presId="urn:microsoft.com/office/officeart/2005/8/layout/hierarchy3"/>
    <dgm:cxn modelId="{379FE7FD-B6FA-45B4-9EC5-4C13CE0AB719}" type="presParOf" srcId="{766C9844-55BA-42C6-8024-A097FEB31B0E}" destId="{8B1EF29E-8678-4BCF-8D7B-4DE0A9F96531}" srcOrd="0" destOrd="0" presId="urn:microsoft.com/office/officeart/2005/8/layout/hierarchy3"/>
    <dgm:cxn modelId="{126B774B-E41B-4145-AFAB-06083F3FF1DA}" type="presParOf" srcId="{766C9844-55BA-42C6-8024-A097FEB31B0E}" destId="{692F1849-EC66-413E-9658-5A3C1117A232}" srcOrd="1" destOrd="0" presId="urn:microsoft.com/office/officeart/2005/8/layout/hierarchy3"/>
    <dgm:cxn modelId="{96039657-1AEF-6142-B2B4-F46FAE4FBF4D}" type="presParOf" srcId="{766C9844-55BA-42C6-8024-A097FEB31B0E}" destId="{418436BA-E0B0-604D-91CF-DD747CC7B5FB}" srcOrd="2" destOrd="0" presId="urn:microsoft.com/office/officeart/2005/8/layout/hierarchy3"/>
    <dgm:cxn modelId="{717AB7EB-FFF8-DC4F-B82B-926D003AFE03}" type="presParOf" srcId="{766C9844-55BA-42C6-8024-A097FEB31B0E}" destId="{BA1CD671-B6A9-B34A-A61E-62C184D24448}" srcOrd="3" destOrd="0" presId="urn:microsoft.com/office/officeart/2005/8/layout/hierarchy3"/>
    <dgm:cxn modelId="{54E1C602-D403-B941-BC4C-7BC147DE9243}" type="presParOf" srcId="{766C9844-55BA-42C6-8024-A097FEB31B0E}" destId="{6E5C5F7F-2795-E947-9DBB-5E2DAF6FCBC7}" srcOrd="4" destOrd="0" presId="urn:microsoft.com/office/officeart/2005/8/layout/hierarchy3"/>
    <dgm:cxn modelId="{475AE292-AA0E-FC44-892F-1DF91DAA9D6A}" type="presParOf" srcId="{766C9844-55BA-42C6-8024-A097FEB31B0E}" destId="{A7EE35B6-1E06-3F44-B202-F2242B74499C}" srcOrd="5" destOrd="0" presId="urn:microsoft.com/office/officeart/2005/8/layout/hierarchy3"/>
    <dgm:cxn modelId="{D3A959ED-0A75-41DE-93F4-261A0E3A038B}" type="presParOf" srcId="{AC2B812D-D6E3-44E2-AD94-696C94D791D5}" destId="{00F22803-A6D8-49DA-B4C7-5E3AD9B0C8B8}" srcOrd="3" destOrd="0" presId="urn:microsoft.com/office/officeart/2005/8/layout/hierarchy3"/>
    <dgm:cxn modelId="{38660ED2-155C-4297-9882-32E39D6E0605}" type="presParOf" srcId="{00F22803-A6D8-49DA-B4C7-5E3AD9B0C8B8}" destId="{39996D2B-FC7C-4489-BD37-C3F6BFA06254}" srcOrd="0" destOrd="0" presId="urn:microsoft.com/office/officeart/2005/8/layout/hierarchy3"/>
    <dgm:cxn modelId="{0D65EA4A-3D52-4BE9-9959-50AB764D1FE8}" type="presParOf" srcId="{39996D2B-FC7C-4489-BD37-C3F6BFA06254}" destId="{8D5416E2-C1C9-46F6-A9B4-2AA91E11C332}" srcOrd="0" destOrd="0" presId="urn:microsoft.com/office/officeart/2005/8/layout/hierarchy3"/>
    <dgm:cxn modelId="{55F7FD41-679D-421F-9170-C04398567F14}" type="presParOf" srcId="{39996D2B-FC7C-4489-BD37-C3F6BFA06254}" destId="{D83DBBD9-D5BA-4A75-95D5-E1D016E2FC68}" srcOrd="1" destOrd="0" presId="urn:microsoft.com/office/officeart/2005/8/layout/hierarchy3"/>
    <dgm:cxn modelId="{019420F2-0D5E-415E-BBF9-DB30A24C717A}" type="presParOf" srcId="{00F22803-A6D8-49DA-B4C7-5E3AD9B0C8B8}" destId="{81183065-AF55-40EE-BA71-DB522B981F17}" srcOrd="1" destOrd="0" presId="urn:microsoft.com/office/officeart/2005/8/layout/hierarchy3"/>
    <dgm:cxn modelId="{243DDC83-476F-45B9-A463-695498D7092F}" type="presParOf" srcId="{81183065-AF55-40EE-BA71-DB522B981F17}" destId="{A20D08D5-B0AF-485E-B3D3-DD066D5C6A86}" srcOrd="0" destOrd="0" presId="urn:microsoft.com/office/officeart/2005/8/layout/hierarchy3"/>
    <dgm:cxn modelId="{13722538-3B82-4D79-B217-678F4967548D}" type="presParOf" srcId="{81183065-AF55-40EE-BA71-DB522B981F17}" destId="{EE879D45-48E3-4DC6-A869-045EA0005BA5}" srcOrd="1" destOrd="0" presId="urn:microsoft.com/office/officeart/2005/8/layout/hierarchy3"/>
    <dgm:cxn modelId="{5583D4FA-0860-8D44-8869-5021A87A5616}" type="presParOf" srcId="{81183065-AF55-40EE-BA71-DB522B981F17}" destId="{5CA8B2EF-FAF1-BA40-9040-331619126761}" srcOrd="2" destOrd="0" presId="urn:microsoft.com/office/officeart/2005/8/layout/hierarchy3"/>
    <dgm:cxn modelId="{FA36F7DD-C98C-224D-BA84-636E81FD23FB}" type="presParOf" srcId="{81183065-AF55-40EE-BA71-DB522B981F17}" destId="{15451D54-E06F-8843-941F-46FE1BF00562}" srcOrd="3" destOrd="0" presId="urn:microsoft.com/office/officeart/2005/8/layout/hierarchy3"/>
    <dgm:cxn modelId="{B11FC5E9-13AE-EA40-B6A5-5608096E8CF9}" type="presParOf" srcId="{81183065-AF55-40EE-BA71-DB522B981F17}" destId="{0531213B-A085-B84E-A4A0-D8A2B376BD49}" srcOrd="4" destOrd="0" presId="urn:microsoft.com/office/officeart/2005/8/layout/hierarchy3"/>
    <dgm:cxn modelId="{E5155ECD-8C02-054C-9E2B-6790DB185C77}" type="presParOf" srcId="{81183065-AF55-40EE-BA71-DB522B981F17}" destId="{BA4F0F6D-C788-3C4C-AA03-63CCBC136157}" srcOrd="5"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5159A-DB19-4C33-AA73-12BE8BB9D0F9}">
      <dsp:nvSpPr>
        <dsp:cNvPr id="0" name=""/>
        <dsp:cNvSpPr/>
      </dsp:nvSpPr>
      <dsp:spPr>
        <a:xfrm>
          <a:off x="217362" y="100235"/>
          <a:ext cx="1941081" cy="970540"/>
        </a:xfrm>
        <a:prstGeom prst="roundRect">
          <a:avLst>
            <a:gd name="adj" fmla="val 10000"/>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latin typeface="Trebuchet MS" panose="020B0703020202090204" pitchFamily="34" charset="0"/>
            </a:rPr>
            <a:t>Geographic</a:t>
          </a:r>
        </a:p>
      </dsp:txBody>
      <dsp:txXfrm>
        <a:off x="245788" y="128661"/>
        <a:ext cx="1884229" cy="913688"/>
      </dsp:txXfrm>
    </dsp:sp>
    <dsp:sp modelId="{698DC8FC-A3B3-48C0-A23B-5FCFA13787EB}">
      <dsp:nvSpPr>
        <dsp:cNvPr id="0" name=""/>
        <dsp:cNvSpPr/>
      </dsp:nvSpPr>
      <dsp:spPr>
        <a:xfrm>
          <a:off x="344185" y="1070775"/>
          <a:ext cx="91440" cy="727905"/>
        </a:xfrm>
        <a:custGeom>
          <a:avLst/>
          <a:gdLst/>
          <a:ahLst/>
          <a:cxnLst/>
          <a:rect l="0" t="0" r="0" b="0"/>
          <a:pathLst>
            <a:path>
              <a:moveTo>
                <a:pt x="67285" y="0"/>
              </a:moveTo>
              <a:lnTo>
                <a:pt x="45720" y="727905"/>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E267C08-7E55-4974-AADC-6DBCB31542D1}">
      <dsp:nvSpPr>
        <dsp:cNvPr id="0" name=""/>
        <dsp:cNvSpPr/>
      </dsp:nvSpPr>
      <dsp:spPr>
        <a:xfrm>
          <a:off x="389905" y="1313410"/>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Country, City</a:t>
          </a:r>
        </a:p>
        <a:p>
          <a:pPr marL="0" lvl="0" indent="0" algn="ctr" defTabSz="711200">
            <a:lnSpc>
              <a:spcPct val="90000"/>
            </a:lnSpc>
            <a:spcBef>
              <a:spcPct val="0"/>
            </a:spcBef>
            <a:spcAft>
              <a:spcPct val="35000"/>
            </a:spcAft>
            <a:buNone/>
          </a:pPr>
          <a:r>
            <a:rPr lang="en-US" sz="1600" kern="1200" dirty="0"/>
            <a:t>Population</a:t>
          </a:r>
        </a:p>
      </dsp:txBody>
      <dsp:txXfrm>
        <a:off x="418331" y="1341836"/>
        <a:ext cx="1496012" cy="913688"/>
      </dsp:txXfrm>
    </dsp:sp>
    <dsp:sp modelId="{75DC4888-5098-434E-8AB1-24E7A8B46819}">
      <dsp:nvSpPr>
        <dsp:cNvPr id="0" name=""/>
        <dsp:cNvSpPr/>
      </dsp:nvSpPr>
      <dsp:spPr>
        <a:xfrm>
          <a:off x="344185" y="1070775"/>
          <a:ext cx="91440" cy="1941081"/>
        </a:xfrm>
        <a:custGeom>
          <a:avLst/>
          <a:gdLst/>
          <a:ahLst/>
          <a:cxnLst/>
          <a:rect l="0" t="0" r="0" b="0"/>
          <a:pathLst>
            <a:path>
              <a:moveTo>
                <a:pt x="67285" y="0"/>
              </a:moveTo>
              <a:lnTo>
                <a:pt x="45720" y="1941081"/>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8072344-AA66-46E3-9634-57DE548251B2}">
      <dsp:nvSpPr>
        <dsp:cNvPr id="0" name=""/>
        <dsp:cNvSpPr/>
      </dsp:nvSpPr>
      <dsp:spPr>
        <a:xfrm>
          <a:off x="389905" y="2526586"/>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Language</a:t>
          </a:r>
        </a:p>
      </dsp:txBody>
      <dsp:txXfrm>
        <a:off x="418331" y="2555012"/>
        <a:ext cx="1496012" cy="913688"/>
      </dsp:txXfrm>
    </dsp:sp>
    <dsp:sp modelId="{5929EE6E-F335-491A-A51B-E5727CAC2618}">
      <dsp:nvSpPr>
        <dsp:cNvPr id="0" name=""/>
        <dsp:cNvSpPr/>
      </dsp:nvSpPr>
      <dsp:spPr>
        <a:xfrm>
          <a:off x="328687" y="1070775"/>
          <a:ext cx="91440" cy="3154256"/>
        </a:xfrm>
        <a:custGeom>
          <a:avLst/>
          <a:gdLst/>
          <a:ahLst/>
          <a:cxnLst/>
          <a:rect l="0" t="0" r="0" b="0"/>
          <a:pathLst>
            <a:path>
              <a:moveTo>
                <a:pt x="82783" y="0"/>
              </a:moveTo>
              <a:lnTo>
                <a:pt x="45720" y="3154256"/>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E0778F9-2681-467B-AFED-C67FBC9DE799}">
      <dsp:nvSpPr>
        <dsp:cNvPr id="0" name=""/>
        <dsp:cNvSpPr/>
      </dsp:nvSpPr>
      <dsp:spPr>
        <a:xfrm>
          <a:off x="374407" y="3739762"/>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Climate, Area</a:t>
          </a:r>
        </a:p>
        <a:p>
          <a:pPr marL="0" lvl="0" indent="0" algn="ctr" defTabSz="711200">
            <a:lnSpc>
              <a:spcPct val="90000"/>
            </a:lnSpc>
            <a:spcBef>
              <a:spcPct val="0"/>
            </a:spcBef>
            <a:spcAft>
              <a:spcPct val="35000"/>
            </a:spcAft>
            <a:buNone/>
          </a:pPr>
          <a:endParaRPr lang="en-US" sz="1600" kern="1200" dirty="0"/>
        </a:p>
      </dsp:txBody>
      <dsp:txXfrm>
        <a:off x="402833" y="3768188"/>
        <a:ext cx="1496012" cy="913688"/>
      </dsp:txXfrm>
    </dsp:sp>
    <dsp:sp modelId="{9D79EC71-6C04-4035-9570-D32E31A4A7CE}">
      <dsp:nvSpPr>
        <dsp:cNvPr id="0" name=""/>
        <dsp:cNvSpPr/>
      </dsp:nvSpPr>
      <dsp:spPr>
        <a:xfrm>
          <a:off x="2428040" y="100235"/>
          <a:ext cx="1941081" cy="970540"/>
        </a:xfrm>
        <a:prstGeom prst="roundRect">
          <a:avLst>
            <a:gd name="adj" fmla="val 10000"/>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latin typeface="Trebuchet MS" panose="020B0703020202090204" pitchFamily="34" charset="0"/>
            </a:rPr>
            <a:t>Demographic</a:t>
          </a:r>
        </a:p>
      </dsp:txBody>
      <dsp:txXfrm>
        <a:off x="2456466" y="128661"/>
        <a:ext cx="1884229" cy="913688"/>
      </dsp:txXfrm>
    </dsp:sp>
    <dsp:sp modelId="{60BE6136-6299-4473-B27E-3C6638CEB98C}">
      <dsp:nvSpPr>
        <dsp:cNvPr id="0" name=""/>
        <dsp:cNvSpPr/>
      </dsp:nvSpPr>
      <dsp:spPr>
        <a:xfrm>
          <a:off x="2622148" y="1070775"/>
          <a:ext cx="194108" cy="727905"/>
        </a:xfrm>
        <a:custGeom>
          <a:avLst/>
          <a:gdLst/>
          <a:ahLst/>
          <a:cxnLst/>
          <a:rect l="0" t="0" r="0" b="0"/>
          <a:pathLst>
            <a:path>
              <a:moveTo>
                <a:pt x="0" y="0"/>
              </a:moveTo>
              <a:lnTo>
                <a:pt x="0" y="727905"/>
              </a:lnTo>
              <a:lnTo>
                <a:pt x="194108" y="727905"/>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DD3B923-2A1C-421E-99AD-C5C991516593}">
      <dsp:nvSpPr>
        <dsp:cNvPr id="0" name=""/>
        <dsp:cNvSpPr/>
      </dsp:nvSpPr>
      <dsp:spPr>
        <a:xfrm>
          <a:off x="2816256" y="1313410"/>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Age, Gender, Race and or Ethnicity</a:t>
          </a:r>
        </a:p>
      </dsp:txBody>
      <dsp:txXfrm>
        <a:off x="2844682" y="1341836"/>
        <a:ext cx="1496012" cy="913688"/>
      </dsp:txXfrm>
    </dsp:sp>
    <dsp:sp modelId="{7E636E68-B13F-0041-BA78-9BFE305A1576}">
      <dsp:nvSpPr>
        <dsp:cNvPr id="0" name=""/>
        <dsp:cNvSpPr/>
      </dsp:nvSpPr>
      <dsp:spPr>
        <a:xfrm>
          <a:off x="2622148" y="1070775"/>
          <a:ext cx="194108" cy="1941081"/>
        </a:xfrm>
        <a:custGeom>
          <a:avLst/>
          <a:gdLst/>
          <a:ahLst/>
          <a:cxnLst/>
          <a:rect l="0" t="0" r="0" b="0"/>
          <a:pathLst>
            <a:path>
              <a:moveTo>
                <a:pt x="0" y="0"/>
              </a:moveTo>
              <a:lnTo>
                <a:pt x="0" y="1941081"/>
              </a:lnTo>
              <a:lnTo>
                <a:pt x="194108" y="1941081"/>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4386473-82F7-9946-899C-EFAF2AE120A9}">
      <dsp:nvSpPr>
        <dsp:cNvPr id="0" name=""/>
        <dsp:cNvSpPr/>
      </dsp:nvSpPr>
      <dsp:spPr>
        <a:xfrm>
          <a:off x="2816256" y="2526586"/>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Education, Income, Social Status</a:t>
          </a:r>
        </a:p>
      </dsp:txBody>
      <dsp:txXfrm>
        <a:off x="2844682" y="2555012"/>
        <a:ext cx="1496012" cy="913688"/>
      </dsp:txXfrm>
    </dsp:sp>
    <dsp:sp modelId="{C1B42BE6-17A3-A946-945D-E0A648F54042}">
      <dsp:nvSpPr>
        <dsp:cNvPr id="0" name=""/>
        <dsp:cNvSpPr/>
      </dsp:nvSpPr>
      <dsp:spPr>
        <a:xfrm>
          <a:off x="2622148" y="1070775"/>
          <a:ext cx="194108" cy="3154256"/>
        </a:xfrm>
        <a:custGeom>
          <a:avLst/>
          <a:gdLst/>
          <a:ahLst/>
          <a:cxnLst/>
          <a:rect l="0" t="0" r="0" b="0"/>
          <a:pathLst>
            <a:path>
              <a:moveTo>
                <a:pt x="0" y="0"/>
              </a:moveTo>
              <a:lnTo>
                <a:pt x="0" y="3154256"/>
              </a:lnTo>
              <a:lnTo>
                <a:pt x="194108" y="3154256"/>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02D321B-4C27-8340-8254-66867F4E789A}">
      <dsp:nvSpPr>
        <dsp:cNvPr id="0" name=""/>
        <dsp:cNvSpPr/>
      </dsp:nvSpPr>
      <dsp:spPr>
        <a:xfrm>
          <a:off x="2816256" y="3739762"/>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Family, Life Stage, Occupation</a:t>
          </a:r>
        </a:p>
      </dsp:txBody>
      <dsp:txXfrm>
        <a:off x="2844682" y="3768188"/>
        <a:ext cx="1496012" cy="913688"/>
      </dsp:txXfrm>
    </dsp:sp>
    <dsp:sp modelId="{F37EF1BB-FE41-46A9-A088-093D99BF6D4D}">
      <dsp:nvSpPr>
        <dsp:cNvPr id="0" name=""/>
        <dsp:cNvSpPr/>
      </dsp:nvSpPr>
      <dsp:spPr>
        <a:xfrm>
          <a:off x="4854391" y="100235"/>
          <a:ext cx="1941081" cy="970540"/>
        </a:xfrm>
        <a:prstGeom prst="roundRect">
          <a:avLst>
            <a:gd name="adj" fmla="val 10000"/>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latin typeface="Trebuchet MS" panose="020B0703020202090204" pitchFamily="34" charset="0"/>
            </a:rPr>
            <a:t>Psychographic</a:t>
          </a:r>
        </a:p>
      </dsp:txBody>
      <dsp:txXfrm>
        <a:off x="4882817" y="128661"/>
        <a:ext cx="1884229" cy="913688"/>
      </dsp:txXfrm>
    </dsp:sp>
    <dsp:sp modelId="{8B1EF29E-8678-4BCF-8D7B-4DE0A9F96531}">
      <dsp:nvSpPr>
        <dsp:cNvPr id="0" name=""/>
        <dsp:cNvSpPr/>
      </dsp:nvSpPr>
      <dsp:spPr>
        <a:xfrm>
          <a:off x="5048499" y="1070775"/>
          <a:ext cx="194108" cy="727905"/>
        </a:xfrm>
        <a:custGeom>
          <a:avLst/>
          <a:gdLst/>
          <a:ahLst/>
          <a:cxnLst/>
          <a:rect l="0" t="0" r="0" b="0"/>
          <a:pathLst>
            <a:path>
              <a:moveTo>
                <a:pt x="0" y="0"/>
              </a:moveTo>
              <a:lnTo>
                <a:pt x="0" y="727905"/>
              </a:lnTo>
              <a:lnTo>
                <a:pt x="194108" y="727905"/>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92F1849-EC66-413E-9658-5A3C1117A232}">
      <dsp:nvSpPr>
        <dsp:cNvPr id="0" name=""/>
        <dsp:cNvSpPr/>
      </dsp:nvSpPr>
      <dsp:spPr>
        <a:xfrm>
          <a:off x="5242607" y="1313410"/>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Interest, Opinion</a:t>
          </a:r>
        </a:p>
      </dsp:txBody>
      <dsp:txXfrm>
        <a:off x="5271033" y="1341836"/>
        <a:ext cx="1496012" cy="913688"/>
      </dsp:txXfrm>
    </dsp:sp>
    <dsp:sp modelId="{418436BA-E0B0-604D-91CF-DD747CC7B5FB}">
      <dsp:nvSpPr>
        <dsp:cNvPr id="0" name=""/>
        <dsp:cNvSpPr/>
      </dsp:nvSpPr>
      <dsp:spPr>
        <a:xfrm>
          <a:off x="5048499" y="1070775"/>
          <a:ext cx="194108" cy="1941081"/>
        </a:xfrm>
        <a:custGeom>
          <a:avLst/>
          <a:gdLst/>
          <a:ahLst/>
          <a:cxnLst/>
          <a:rect l="0" t="0" r="0" b="0"/>
          <a:pathLst>
            <a:path>
              <a:moveTo>
                <a:pt x="0" y="0"/>
              </a:moveTo>
              <a:lnTo>
                <a:pt x="0" y="1941081"/>
              </a:lnTo>
              <a:lnTo>
                <a:pt x="194108" y="1941081"/>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A1CD671-B6A9-B34A-A61E-62C184D24448}">
      <dsp:nvSpPr>
        <dsp:cNvPr id="0" name=""/>
        <dsp:cNvSpPr/>
      </dsp:nvSpPr>
      <dsp:spPr>
        <a:xfrm>
          <a:off x="5242607" y="2526586"/>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Concerns, Values</a:t>
          </a:r>
        </a:p>
      </dsp:txBody>
      <dsp:txXfrm>
        <a:off x="5271033" y="2555012"/>
        <a:ext cx="1496012" cy="913688"/>
      </dsp:txXfrm>
    </dsp:sp>
    <dsp:sp modelId="{6E5C5F7F-2795-E947-9DBB-5E2DAF6FCBC7}">
      <dsp:nvSpPr>
        <dsp:cNvPr id="0" name=""/>
        <dsp:cNvSpPr/>
      </dsp:nvSpPr>
      <dsp:spPr>
        <a:xfrm>
          <a:off x="5048499" y="1070775"/>
          <a:ext cx="194108" cy="3154256"/>
        </a:xfrm>
        <a:custGeom>
          <a:avLst/>
          <a:gdLst/>
          <a:ahLst/>
          <a:cxnLst/>
          <a:rect l="0" t="0" r="0" b="0"/>
          <a:pathLst>
            <a:path>
              <a:moveTo>
                <a:pt x="0" y="0"/>
              </a:moveTo>
              <a:lnTo>
                <a:pt x="0" y="3154256"/>
              </a:lnTo>
              <a:lnTo>
                <a:pt x="194108" y="3154256"/>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7EE35B6-1E06-3F44-B202-F2242B74499C}">
      <dsp:nvSpPr>
        <dsp:cNvPr id="0" name=""/>
        <dsp:cNvSpPr/>
      </dsp:nvSpPr>
      <dsp:spPr>
        <a:xfrm>
          <a:off x="5242607" y="3739762"/>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Personality, Attitudes</a:t>
          </a:r>
        </a:p>
      </dsp:txBody>
      <dsp:txXfrm>
        <a:off x="5271033" y="3768188"/>
        <a:ext cx="1496012" cy="913688"/>
      </dsp:txXfrm>
    </dsp:sp>
    <dsp:sp modelId="{8D5416E2-C1C9-46F6-A9B4-2AA91E11C332}">
      <dsp:nvSpPr>
        <dsp:cNvPr id="0" name=""/>
        <dsp:cNvSpPr/>
      </dsp:nvSpPr>
      <dsp:spPr>
        <a:xfrm>
          <a:off x="7280743" y="100235"/>
          <a:ext cx="1941081" cy="970540"/>
        </a:xfrm>
        <a:prstGeom prst="roundRect">
          <a:avLst>
            <a:gd name="adj" fmla="val 10000"/>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latin typeface="Trebuchet MS" panose="020B0703020202090204" pitchFamily="34" charset="0"/>
            </a:rPr>
            <a:t>Behavioral</a:t>
          </a:r>
        </a:p>
      </dsp:txBody>
      <dsp:txXfrm>
        <a:off x="7309169" y="128661"/>
        <a:ext cx="1884229" cy="913688"/>
      </dsp:txXfrm>
    </dsp:sp>
    <dsp:sp modelId="{A20D08D5-B0AF-485E-B3D3-DD066D5C6A86}">
      <dsp:nvSpPr>
        <dsp:cNvPr id="0" name=""/>
        <dsp:cNvSpPr/>
      </dsp:nvSpPr>
      <dsp:spPr>
        <a:xfrm>
          <a:off x="7474851" y="1070775"/>
          <a:ext cx="194108" cy="727905"/>
        </a:xfrm>
        <a:custGeom>
          <a:avLst/>
          <a:gdLst/>
          <a:ahLst/>
          <a:cxnLst/>
          <a:rect l="0" t="0" r="0" b="0"/>
          <a:pathLst>
            <a:path>
              <a:moveTo>
                <a:pt x="0" y="0"/>
              </a:moveTo>
              <a:lnTo>
                <a:pt x="0" y="727905"/>
              </a:lnTo>
              <a:lnTo>
                <a:pt x="194108" y="727905"/>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E879D45-48E3-4DC6-A869-045EA0005BA5}">
      <dsp:nvSpPr>
        <dsp:cNvPr id="0" name=""/>
        <dsp:cNvSpPr/>
      </dsp:nvSpPr>
      <dsp:spPr>
        <a:xfrm>
          <a:off x="7668959" y="1313410"/>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Lifestyles, Activities</a:t>
          </a:r>
        </a:p>
      </dsp:txBody>
      <dsp:txXfrm>
        <a:off x="7697385" y="1341836"/>
        <a:ext cx="1496012" cy="913688"/>
      </dsp:txXfrm>
    </dsp:sp>
    <dsp:sp modelId="{5CA8B2EF-FAF1-BA40-9040-331619126761}">
      <dsp:nvSpPr>
        <dsp:cNvPr id="0" name=""/>
        <dsp:cNvSpPr/>
      </dsp:nvSpPr>
      <dsp:spPr>
        <a:xfrm>
          <a:off x="7474851" y="1070775"/>
          <a:ext cx="194108" cy="1941081"/>
        </a:xfrm>
        <a:custGeom>
          <a:avLst/>
          <a:gdLst/>
          <a:ahLst/>
          <a:cxnLst/>
          <a:rect l="0" t="0" r="0" b="0"/>
          <a:pathLst>
            <a:path>
              <a:moveTo>
                <a:pt x="0" y="0"/>
              </a:moveTo>
              <a:lnTo>
                <a:pt x="0" y="1941081"/>
              </a:lnTo>
              <a:lnTo>
                <a:pt x="194108" y="1941081"/>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5451D54-E06F-8843-941F-46FE1BF00562}">
      <dsp:nvSpPr>
        <dsp:cNvPr id="0" name=""/>
        <dsp:cNvSpPr/>
      </dsp:nvSpPr>
      <dsp:spPr>
        <a:xfrm>
          <a:off x="7668959" y="2526586"/>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Reoccurring purchases</a:t>
          </a:r>
        </a:p>
      </dsp:txBody>
      <dsp:txXfrm>
        <a:off x="7697385" y="2555012"/>
        <a:ext cx="1496012" cy="913688"/>
      </dsp:txXfrm>
    </dsp:sp>
    <dsp:sp modelId="{0531213B-A085-B84E-A4A0-D8A2B376BD49}">
      <dsp:nvSpPr>
        <dsp:cNvPr id="0" name=""/>
        <dsp:cNvSpPr/>
      </dsp:nvSpPr>
      <dsp:spPr>
        <a:xfrm>
          <a:off x="7474851" y="1070775"/>
          <a:ext cx="194108" cy="3154256"/>
        </a:xfrm>
        <a:custGeom>
          <a:avLst/>
          <a:gdLst/>
          <a:ahLst/>
          <a:cxnLst/>
          <a:rect l="0" t="0" r="0" b="0"/>
          <a:pathLst>
            <a:path>
              <a:moveTo>
                <a:pt x="0" y="0"/>
              </a:moveTo>
              <a:lnTo>
                <a:pt x="0" y="3154256"/>
              </a:lnTo>
              <a:lnTo>
                <a:pt x="194108" y="3154256"/>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A4F0F6D-C788-3C4C-AA03-63CCBC136157}">
      <dsp:nvSpPr>
        <dsp:cNvPr id="0" name=""/>
        <dsp:cNvSpPr/>
      </dsp:nvSpPr>
      <dsp:spPr>
        <a:xfrm>
          <a:off x="7668959" y="3739762"/>
          <a:ext cx="1552864" cy="97054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Life Cycle Stage, Engagement levels </a:t>
          </a:r>
        </a:p>
      </dsp:txBody>
      <dsp:txXfrm>
        <a:off x="7697385" y="3768188"/>
        <a:ext cx="1496012" cy="9136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62190-4EE2-374E-9A58-07FD9BF6E6C3}" type="datetimeFigureOut">
              <a:rPr lang="en-US" smtClean="0"/>
              <a:t>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494470-FACE-714F-A532-C32B29974A86}" type="slidenum">
              <a:rPr lang="en-US" smtClean="0"/>
              <a:t>‹#›</a:t>
            </a:fld>
            <a:endParaRPr lang="en-US"/>
          </a:p>
        </p:txBody>
      </p:sp>
    </p:spTree>
    <p:extLst>
      <p:ext uri="{BB962C8B-B14F-4D97-AF65-F5344CB8AC3E}">
        <p14:creationId xmlns:p14="http://schemas.microsoft.com/office/powerpoint/2010/main" val="2487764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494470-FACE-714F-A532-C32B29974A86}" type="slidenum">
              <a:rPr lang="en-US" smtClean="0"/>
              <a:t>4</a:t>
            </a:fld>
            <a:endParaRPr lang="en-US"/>
          </a:p>
        </p:txBody>
      </p:sp>
    </p:spTree>
    <p:extLst>
      <p:ext uri="{BB962C8B-B14F-4D97-AF65-F5344CB8AC3E}">
        <p14:creationId xmlns:p14="http://schemas.microsoft.com/office/powerpoint/2010/main" val="228868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494470-FACE-714F-A532-C32B29974A86}" type="slidenum">
              <a:rPr lang="en-US" smtClean="0"/>
              <a:t>7</a:t>
            </a:fld>
            <a:endParaRPr lang="en-US"/>
          </a:p>
        </p:txBody>
      </p:sp>
    </p:spTree>
    <p:extLst>
      <p:ext uri="{BB962C8B-B14F-4D97-AF65-F5344CB8AC3E}">
        <p14:creationId xmlns:p14="http://schemas.microsoft.com/office/powerpoint/2010/main" val="3615737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2A80-500C-F78A-DFD7-948A399996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38CAF7-A106-84D9-9DC5-F672326366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AE7FFB-65B2-1392-2EE8-4C26D4C94F74}"/>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5" name="Footer Placeholder 4">
            <a:extLst>
              <a:ext uri="{FF2B5EF4-FFF2-40B4-BE49-F238E27FC236}">
                <a16:creationId xmlns:a16="http://schemas.microsoft.com/office/drawing/2014/main" id="{93F36083-5E03-7A60-3664-ACC5A868F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6CA99-919A-FD0C-0B16-FC87C507D060}"/>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162534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6634-3AF2-1AC3-D32A-871B414B10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F32307-B2E5-706F-60FB-C2E51B2D2B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613E1-CFBA-35D1-8B8D-28B45CBF6198}"/>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5" name="Footer Placeholder 4">
            <a:extLst>
              <a:ext uri="{FF2B5EF4-FFF2-40B4-BE49-F238E27FC236}">
                <a16:creationId xmlns:a16="http://schemas.microsoft.com/office/drawing/2014/main" id="{896F1191-A454-4C01-B94A-E2BAE1D96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95566-DA4C-8D3C-2812-3A4D4DB6AA8B}"/>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398984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E50F18-7990-D366-6589-EBC556516B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CCAAD9-2427-45A1-5D2E-20976F23D0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BDF9FC-7EBE-22C7-25C3-EB966EFB90AE}"/>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5" name="Footer Placeholder 4">
            <a:extLst>
              <a:ext uri="{FF2B5EF4-FFF2-40B4-BE49-F238E27FC236}">
                <a16:creationId xmlns:a16="http://schemas.microsoft.com/office/drawing/2014/main" id="{0EDB149D-1AAC-F6FB-62A0-E34D2A5D8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4C8B2-7CFE-B41E-078E-F78B66626552}"/>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4269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9CDAF-FA2D-9FC2-E185-9F74D93B8A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358FCD-D112-0465-D223-6B4EC957E7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754BF-2A12-15D0-A29C-4063EB120B59}"/>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5" name="Footer Placeholder 4">
            <a:extLst>
              <a:ext uri="{FF2B5EF4-FFF2-40B4-BE49-F238E27FC236}">
                <a16:creationId xmlns:a16="http://schemas.microsoft.com/office/drawing/2014/main" id="{129A7DA7-AB26-7776-B30C-D66C1AF5B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3F71F-A500-AC66-1959-60FAC8CA36F6}"/>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2477506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C37A2-CF6C-8005-FEF4-340452C061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5BAAB-494C-C3A8-8F04-092C5B8C62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9BC73B-CF44-CEA1-1EC7-2CEF6D97C8FE}"/>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5" name="Footer Placeholder 4">
            <a:extLst>
              <a:ext uri="{FF2B5EF4-FFF2-40B4-BE49-F238E27FC236}">
                <a16:creationId xmlns:a16="http://schemas.microsoft.com/office/drawing/2014/main" id="{75B73070-0CA9-88DD-7B6B-5EE4B5C7A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67A28-7C62-A7F0-FEEB-5C0821E1600F}"/>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82679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06CA1-470A-B335-71FC-066E8C5230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6FDA22-6617-785A-10DE-33ED9C886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801DA6-E8B6-CE7E-ED67-FA167298E4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6BA792-D896-D468-A1BB-1FE3E731AA60}"/>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6" name="Footer Placeholder 5">
            <a:extLst>
              <a:ext uri="{FF2B5EF4-FFF2-40B4-BE49-F238E27FC236}">
                <a16:creationId xmlns:a16="http://schemas.microsoft.com/office/drawing/2014/main" id="{7A23ED56-A050-99C3-0C3F-1D64DBA509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9CAD8D-56C9-3F15-09FB-697F3DBE5FC5}"/>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2267796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06F80-38BA-F5A4-1CBF-F392E60381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855552-E9F3-D7B1-26EC-F6F9A4F66A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3756D6-E4BD-4CB1-C8B1-065F42DA9C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4D009D-48E8-8564-BC3A-3B7FFFB07C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95BDE4-BFB3-C66F-5659-F39DF321FA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FABC61-2A96-8087-5886-2BF99172FBCF}"/>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8" name="Footer Placeholder 7">
            <a:extLst>
              <a:ext uri="{FF2B5EF4-FFF2-40B4-BE49-F238E27FC236}">
                <a16:creationId xmlns:a16="http://schemas.microsoft.com/office/drawing/2014/main" id="{BA794F22-AB6F-0F2A-CA78-FCA4865843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CC8876-59E2-243E-E3ED-39C801FBF6BE}"/>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146511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19A1-0546-E2F7-6BB0-FF96A90AE9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D41186-3547-427F-CC55-BB121D310317}"/>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4" name="Footer Placeholder 3">
            <a:extLst>
              <a:ext uri="{FF2B5EF4-FFF2-40B4-BE49-F238E27FC236}">
                <a16:creationId xmlns:a16="http://schemas.microsoft.com/office/drawing/2014/main" id="{2D5DEA05-9C68-7B4E-05B7-81E02F272F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79CE8A-7CA2-F559-4F91-A29FCC0CC5DB}"/>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394796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431283-8F4E-363F-432A-0C51DF8EC4D9}"/>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3" name="Footer Placeholder 2">
            <a:extLst>
              <a:ext uri="{FF2B5EF4-FFF2-40B4-BE49-F238E27FC236}">
                <a16:creationId xmlns:a16="http://schemas.microsoft.com/office/drawing/2014/main" id="{7E72DCA0-BF11-4C31-71BC-E0BEABBB19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637736-1B41-4055-2075-F9C53026BA27}"/>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408180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4CACD-AB23-8D76-0875-B97A05F43D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591CC2-4F17-26E2-005D-801759C60A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793439-7651-1FB7-728B-8DE336458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38E29F-6442-2773-F628-408E68277153}"/>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6" name="Footer Placeholder 5">
            <a:extLst>
              <a:ext uri="{FF2B5EF4-FFF2-40B4-BE49-F238E27FC236}">
                <a16:creationId xmlns:a16="http://schemas.microsoft.com/office/drawing/2014/main" id="{7D7943EA-4315-DA96-5252-9C9DAB586B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34F2BB-3AA2-1887-2C15-DF859E136F60}"/>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11888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1C6B1-58FC-4E80-5251-CBA2517D49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E18D45-848C-24EF-9759-B91333EB27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760B6E-B049-4401-C337-CB6A0AB25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D8C5F1-315B-567D-9AE3-8A7FF37B3030}"/>
              </a:ext>
            </a:extLst>
          </p:cNvPr>
          <p:cNvSpPr>
            <a:spLocks noGrp="1"/>
          </p:cNvSpPr>
          <p:nvPr>
            <p:ph type="dt" sz="half" idx="10"/>
          </p:nvPr>
        </p:nvSpPr>
        <p:spPr/>
        <p:txBody>
          <a:bodyPr/>
          <a:lstStyle/>
          <a:p>
            <a:fld id="{7453EBC3-6CB1-2D49-B0C3-0AA3192CB5E2}" type="datetimeFigureOut">
              <a:rPr lang="en-US" smtClean="0"/>
              <a:t>11/20/23</a:t>
            </a:fld>
            <a:endParaRPr lang="en-US"/>
          </a:p>
        </p:txBody>
      </p:sp>
      <p:sp>
        <p:nvSpPr>
          <p:cNvPr id="6" name="Footer Placeholder 5">
            <a:extLst>
              <a:ext uri="{FF2B5EF4-FFF2-40B4-BE49-F238E27FC236}">
                <a16:creationId xmlns:a16="http://schemas.microsoft.com/office/drawing/2014/main" id="{FA9E6E20-1CB4-1D5F-94D6-5B6049E740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B9A946-B585-30DB-F4DD-CD847FF9657D}"/>
              </a:ext>
            </a:extLst>
          </p:cNvPr>
          <p:cNvSpPr>
            <a:spLocks noGrp="1"/>
          </p:cNvSpPr>
          <p:nvPr>
            <p:ph type="sldNum" sz="quarter" idx="12"/>
          </p:nvPr>
        </p:nvSpPr>
        <p:spPr/>
        <p:txBody>
          <a:bodyPr/>
          <a:lstStyle/>
          <a:p>
            <a:fld id="{25B4C6CB-988C-524A-B879-0E1B4D4B1A74}" type="slidenum">
              <a:rPr lang="en-US" smtClean="0"/>
              <a:t>‹#›</a:t>
            </a:fld>
            <a:endParaRPr lang="en-US"/>
          </a:p>
        </p:txBody>
      </p:sp>
    </p:spTree>
    <p:extLst>
      <p:ext uri="{BB962C8B-B14F-4D97-AF65-F5344CB8AC3E}">
        <p14:creationId xmlns:p14="http://schemas.microsoft.com/office/powerpoint/2010/main" val="2860040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5C7BB0-B435-2528-4F93-5BE5B61B6A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0F9FC2-039B-1615-AA49-0E758A9027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D6FAF-FF87-279C-39CB-D242C2BC1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3EBC3-6CB1-2D49-B0C3-0AA3192CB5E2}" type="datetimeFigureOut">
              <a:rPr lang="en-US" smtClean="0"/>
              <a:t>11/20/23</a:t>
            </a:fld>
            <a:endParaRPr lang="en-US"/>
          </a:p>
        </p:txBody>
      </p:sp>
      <p:sp>
        <p:nvSpPr>
          <p:cNvPr id="5" name="Footer Placeholder 4">
            <a:extLst>
              <a:ext uri="{FF2B5EF4-FFF2-40B4-BE49-F238E27FC236}">
                <a16:creationId xmlns:a16="http://schemas.microsoft.com/office/drawing/2014/main" id="{90967122-994F-CFE8-6737-8C6767EE41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6C1438-E21B-28E0-AB3C-67F987C181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4C6CB-988C-524A-B879-0E1B4D4B1A74}" type="slidenum">
              <a:rPr lang="en-US" smtClean="0"/>
              <a:t>‹#›</a:t>
            </a:fld>
            <a:endParaRPr lang="en-US"/>
          </a:p>
        </p:txBody>
      </p:sp>
    </p:spTree>
    <p:extLst>
      <p:ext uri="{BB962C8B-B14F-4D97-AF65-F5344CB8AC3E}">
        <p14:creationId xmlns:p14="http://schemas.microsoft.com/office/powerpoint/2010/main" val="63143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3daystartup.org/customer-discovery/"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quora.com/What-is-revenue-model-and-business-model"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smallbusiness.findlaw.com/starting-a-business/sample-estimate-of-start-up-cost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F800-E809-502A-46B7-62F0FC4A1643}"/>
              </a:ext>
            </a:extLst>
          </p:cNvPr>
          <p:cNvSpPr>
            <a:spLocks noGrp="1"/>
          </p:cNvSpPr>
          <p:nvPr>
            <p:ph type="ctrTitle"/>
          </p:nvPr>
        </p:nvSpPr>
        <p:spPr>
          <a:xfrm>
            <a:off x="3061252" y="3429000"/>
            <a:ext cx="5274365" cy="1469128"/>
          </a:xfrm>
        </p:spPr>
        <p:txBody>
          <a:bodyPr>
            <a:normAutofit fontScale="90000"/>
          </a:bodyPr>
          <a:lstStyle/>
          <a:p>
            <a:r>
              <a:rPr lang="en-US" dirty="0"/>
              <a:t>Insert logo or name of business if no logo</a:t>
            </a:r>
          </a:p>
        </p:txBody>
      </p:sp>
      <p:sp>
        <p:nvSpPr>
          <p:cNvPr id="5" name="TextBox 4">
            <a:extLst>
              <a:ext uri="{FF2B5EF4-FFF2-40B4-BE49-F238E27FC236}">
                <a16:creationId xmlns:a16="http://schemas.microsoft.com/office/drawing/2014/main" id="{7992CA9E-5C54-A45D-38BE-FF0A2BFD6AA0}"/>
              </a:ext>
            </a:extLst>
          </p:cNvPr>
          <p:cNvSpPr txBox="1"/>
          <p:nvPr/>
        </p:nvSpPr>
        <p:spPr>
          <a:xfrm>
            <a:off x="4638260" y="4898128"/>
            <a:ext cx="2729948" cy="369332"/>
          </a:xfrm>
          <a:prstGeom prst="rect">
            <a:avLst/>
          </a:prstGeom>
          <a:noFill/>
        </p:spPr>
        <p:txBody>
          <a:bodyPr wrap="square">
            <a:spAutoFit/>
          </a:bodyPr>
          <a:lstStyle/>
          <a:p>
            <a:pPr algn="ctr"/>
            <a:r>
              <a:rPr lang="en-US" i="1" dirty="0"/>
              <a:t>Insert tag line</a:t>
            </a:r>
          </a:p>
        </p:txBody>
      </p:sp>
      <p:sp>
        <p:nvSpPr>
          <p:cNvPr id="6" name="Subtitle 2">
            <a:extLst>
              <a:ext uri="{FF2B5EF4-FFF2-40B4-BE49-F238E27FC236}">
                <a16:creationId xmlns:a16="http://schemas.microsoft.com/office/drawing/2014/main" id="{13225EBD-F532-8BDE-C9E2-FEBDAF170157}"/>
              </a:ext>
            </a:extLst>
          </p:cNvPr>
          <p:cNvSpPr>
            <a:spLocks noGrp="1"/>
          </p:cNvSpPr>
          <p:nvPr>
            <p:ph type="subTitle" idx="1"/>
          </p:nvPr>
        </p:nvSpPr>
        <p:spPr>
          <a:xfrm>
            <a:off x="8335617" y="5082794"/>
            <a:ext cx="3178003" cy="1096899"/>
          </a:xfrm>
        </p:spPr>
        <p:txBody>
          <a:bodyPr>
            <a:normAutofit fontScale="92500" lnSpcReduction="20000"/>
          </a:bodyPr>
          <a:lstStyle/>
          <a:p>
            <a:pPr algn="r"/>
            <a:r>
              <a:rPr lang="en-US" dirty="0">
                <a:solidFill>
                  <a:schemeClr val="tx1"/>
                </a:solidFill>
              </a:rPr>
              <a:t>Name of Student(s)</a:t>
            </a:r>
          </a:p>
          <a:p>
            <a:pPr algn="r"/>
            <a:r>
              <a:rPr lang="en-US" dirty="0">
                <a:solidFill>
                  <a:schemeClr val="tx1"/>
                </a:solidFill>
              </a:rPr>
              <a:t>Name of School</a:t>
            </a:r>
          </a:p>
          <a:p>
            <a:pPr algn="r"/>
            <a:r>
              <a:rPr lang="en-US" dirty="0">
                <a:solidFill>
                  <a:schemeClr val="tx1"/>
                </a:solidFill>
              </a:rPr>
              <a:t>Date: </a:t>
            </a:r>
            <a:r>
              <a:rPr lang="en-US" dirty="0"/>
              <a:t> </a:t>
            </a:r>
          </a:p>
        </p:txBody>
      </p:sp>
    </p:spTree>
    <p:extLst>
      <p:ext uri="{BB962C8B-B14F-4D97-AF65-F5344CB8AC3E}">
        <p14:creationId xmlns:p14="http://schemas.microsoft.com/office/powerpoint/2010/main" val="115435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747513" y="5561395"/>
            <a:ext cx="988264" cy="646331"/>
          </a:xfrm>
          <a:prstGeom prst="rect">
            <a:avLst/>
          </a:prstGeom>
          <a:noFill/>
        </p:spPr>
        <p:txBody>
          <a:bodyPr wrap="square" rtlCol="0">
            <a:spAutoFit/>
          </a:bodyPr>
          <a:lstStyle/>
          <a:p>
            <a:pPr algn="ctr"/>
            <a:r>
              <a:rPr lang="en-US" dirty="0"/>
              <a:t>Business Logo</a:t>
            </a:r>
          </a:p>
        </p:txBody>
      </p:sp>
      <p:sp>
        <p:nvSpPr>
          <p:cNvPr id="3" name="TextBox 2">
            <a:extLst>
              <a:ext uri="{FF2B5EF4-FFF2-40B4-BE49-F238E27FC236}">
                <a16:creationId xmlns:a16="http://schemas.microsoft.com/office/drawing/2014/main" id="{B767B691-A947-42F5-CEFC-8D944B2C2965}"/>
              </a:ext>
            </a:extLst>
          </p:cNvPr>
          <p:cNvSpPr txBox="1"/>
          <p:nvPr/>
        </p:nvSpPr>
        <p:spPr>
          <a:xfrm>
            <a:off x="563205" y="2034162"/>
            <a:ext cx="9147379" cy="1354217"/>
          </a:xfrm>
          <a:prstGeom prst="rect">
            <a:avLst/>
          </a:prstGeom>
          <a:noFill/>
        </p:spPr>
        <p:txBody>
          <a:bodyPr wrap="square" rtlCol="0">
            <a:spAutoFit/>
          </a:bodyPr>
          <a:lstStyle/>
          <a:p>
            <a:pPr algn="just"/>
            <a:r>
              <a:rPr lang="en-US" i="1" dirty="0">
                <a:latin typeface="Helvetica Neue" panose="02000503000000020004" pitchFamily="2" charset="0"/>
                <a:ea typeface="Helvetica Neue" panose="02000503000000020004" pitchFamily="2" charset="0"/>
                <a:cs typeface="Helvetica Neue" panose="02000503000000020004" pitchFamily="2" charset="0"/>
              </a:rPr>
              <a:t>For your concluding slide provide the judges with an understanding of the skills and abilities that your team. What are the unique insights that led to the idea? What role will you play in bringing the idea to life?  </a:t>
            </a:r>
          </a:p>
          <a:p>
            <a:pPr algn="just"/>
            <a:endParaRPr lang="en-US" sz="1400" i="1" dirty="0">
              <a:latin typeface="Helvetica Neue" panose="02000503000000020004" pitchFamily="2" charset="0"/>
              <a:ea typeface="Helvetica Neue" panose="02000503000000020004" pitchFamily="2" charset="0"/>
              <a:cs typeface="Helvetica Neue" panose="02000503000000020004" pitchFamily="2" charset="0"/>
            </a:endParaRPr>
          </a:p>
          <a:p>
            <a:pPr algn="just"/>
            <a:r>
              <a:rPr lang="en-US" sz="140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Delete the directions above before submission to avoid getting points deducted. </a:t>
            </a:r>
          </a:p>
        </p:txBody>
      </p:sp>
      <p:sp>
        <p:nvSpPr>
          <p:cNvPr id="8" name="Rectangle 7">
            <a:extLst>
              <a:ext uri="{FF2B5EF4-FFF2-40B4-BE49-F238E27FC236}">
                <a16:creationId xmlns:a16="http://schemas.microsoft.com/office/drawing/2014/main" id="{AA099799-66C6-9E02-F164-A3C08CFC0AE2}"/>
              </a:ext>
            </a:extLst>
          </p:cNvPr>
          <p:cNvSpPr/>
          <p:nvPr/>
        </p:nvSpPr>
        <p:spPr>
          <a:xfrm>
            <a:off x="573537" y="516671"/>
            <a:ext cx="9147379" cy="769441"/>
          </a:xfrm>
          <a:prstGeom prst="rect">
            <a:avLst/>
          </a:prstGeom>
        </p:spPr>
        <p:txBody>
          <a:bodyPr wrap="square">
            <a:spAutoFit/>
          </a:bodyPr>
          <a:lstStyle/>
          <a:p>
            <a:r>
              <a:rPr lang="en-US" sz="4400" b="1" dirty="0">
                <a:latin typeface="Trebuchet MS" panose="020B0603020202020204" pitchFamily="34" charset="0"/>
              </a:rPr>
              <a:t>Your Team’s Talents</a:t>
            </a:r>
          </a:p>
        </p:txBody>
      </p:sp>
    </p:spTree>
    <p:extLst>
      <p:ext uri="{BB962C8B-B14F-4D97-AF65-F5344CB8AC3E}">
        <p14:creationId xmlns:p14="http://schemas.microsoft.com/office/powerpoint/2010/main" val="2898456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FB9D9D-5921-005B-07EF-F7C52C080474}"/>
              </a:ext>
            </a:extLst>
          </p:cNvPr>
          <p:cNvSpPr>
            <a:spLocks noGrp="1"/>
          </p:cNvSpPr>
          <p:nvPr>
            <p:ph type="title"/>
          </p:nvPr>
        </p:nvSpPr>
        <p:spPr>
          <a:xfrm>
            <a:off x="4418370" y="1952103"/>
            <a:ext cx="3355258" cy="1320800"/>
          </a:xfrm>
        </p:spPr>
        <p:txBody>
          <a:bodyPr>
            <a:noAutofit/>
          </a:bodyPr>
          <a:lstStyle/>
          <a:p>
            <a:pPr algn="ctr"/>
            <a:r>
              <a:rPr lang="en-US" sz="9600" b="1" dirty="0">
                <a:latin typeface="Trebuchet MS" panose="020B0703020202090204" pitchFamily="34" charset="0"/>
              </a:rPr>
              <a:t>Q &amp; A</a:t>
            </a:r>
          </a:p>
        </p:txBody>
      </p:sp>
      <p:sp>
        <p:nvSpPr>
          <p:cNvPr id="5" name="TextBox 4">
            <a:extLst>
              <a:ext uri="{FF2B5EF4-FFF2-40B4-BE49-F238E27FC236}">
                <a16:creationId xmlns:a16="http://schemas.microsoft.com/office/drawing/2014/main" id="{76AE7A8F-3E8E-BDB5-03E5-A5B4FB8DD35F}"/>
              </a:ext>
            </a:extLst>
          </p:cNvPr>
          <p:cNvSpPr txBox="1"/>
          <p:nvPr/>
        </p:nvSpPr>
        <p:spPr>
          <a:xfrm>
            <a:off x="9379498" y="4989395"/>
            <a:ext cx="2269163" cy="707886"/>
          </a:xfrm>
          <a:prstGeom prst="rect">
            <a:avLst/>
          </a:prstGeom>
          <a:noFill/>
        </p:spPr>
        <p:txBody>
          <a:bodyPr wrap="square" rtlCol="0">
            <a:spAutoFit/>
          </a:bodyPr>
          <a:lstStyle/>
          <a:p>
            <a:pPr algn="r"/>
            <a:r>
              <a:rPr lang="en-US" sz="2000" b="1" dirty="0"/>
              <a:t>Name of Business </a:t>
            </a:r>
          </a:p>
          <a:p>
            <a:pPr algn="r"/>
            <a:r>
              <a:rPr lang="en-US" sz="2000" b="1" dirty="0"/>
              <a:t>Name of Student(s)</a:t>
            </a:r>
          </a:p>
        </p:txBody>
      </p:sp>
      <p:sp>
        <p:nvSpPr>
          <p:cNvPr id="6" name="TextBox 5">
            <a:extLst>
              <a:ext uri="{FF2B5EF4-FFF2-40B4-BE49-F238E27FC236}">
                <a16:creationId xmlns:a16="http://schemas.microsoft.com/office/drawing/2014/main" id="{3407AF86-8B24-46EC-8B8A-9FC640AEF683}"/>
              </a:ext>
            </a:extLst>
          </p:cNvPr>
          <p:cNvSpPr txBox="1"/>
          <p:nvPr/>
        </p:nvSpPr>
        <p:spPr>
          <a:xfrm>
            <a:off x="5305892" y="3585098"/>
            <a:ext cx="1580213" cy="369332"/>
          </a:xfrm>
          <a:prstGeom prst="rect">
            <a:avLst/>
          </a:prstGeom>
          <a:noFill/>
        </p:spPr>
        <p:txBody>
          <a:bodyPr wrap="square" rtlCol="0">
            <a:spAutoFit/>
          </a:bodyPr>
          <a:lstStyle/>
          <a:p>
            <a:pPr algn="ctr"/>
            <a:r>
              <a:rPr lang="en-US" dirty="0"/>
              <a:t>Business Logo</a:t>
            </a:r>
          </a:p>
        </p:txBody>
      </p:sp>
      <p:sp>
        <p:nvSpPr>
          <p:cNvPr id="7" name="TextBox 6">
            <a:extLst>
              <a:ext uri="{FF2B5EF4-FFF2-40B4-BE49-F238E27FC236}">
                <a16:creationId xmlns:a16="http://schemas.microsoft.com/office/drawing/2014/main" id="{10E0A5C6-37DA-2F96-FFBB-843B52C5812A}"/>
              </a:ext>
            </a:extLst>
          </p:cNvPr>
          <p:cNvSpPr txBox="1"/>
          <p:nvPr/>
        </p:nvSpPr>
        <p:spPr>
          <a:xfrm>
            <a:off x="5607405" y="3954430"/>
            <a:ext cx="977186" cy="369332"/>
          </a:xfrm>
          <a:prstGeom prst="rect">
            <a:avLst/>
          </a:prstGeom>
          <a:noFill/>
        </p:spPr>
        <p:txBody>
          <a:bodyPr wrap="square" rtlCol="0">
            <a:spAutoFit/>
          </a:bodyPr>
          <a:lstStyle/>
          <a:p>
            <a:pPr algn="ctr"/>
            <a:r>
              <a:rPr lang="en-US" i="1" dirty="0"/>
              <a:t>Tag Line</a:t>
            </a:r>
          </a:p>
        </p:txBody>
      </p:sp>
    </p:spTree>
    <p:extLst>
      <p:ext uri="{BB962C8B-B14F-4D97-AF65-F5344CB8AC3E}">
        <p14:creationId xmlns:p14="http://schemas.microsoft.com/office/powerpoint/2010/main" val="307247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3636D18-25A7-2A22-C9C2-DD04118663CC}"/>
              </a:ext>
            </a:extLst>
          </p:cNvPr>
          <p:cNvSpPr>
            <a:spLocks noGrp="1"/>
          </p:cNvSpPr>
          <p:nvPr>
            <p:ph type="title"/>
          </p:nvPr>
        </p:nvSpPr>
        <p:spPr>
          <a:xfrm>
            <a:off x="1697935" y="2457933"/>
            <a:ext cx="8796130" cy="1325563"/>
          </a:xfrm>
        </p:spPr>
        <p:txBody>
          <a:bodyPr>
            <a:normAutofit fontScale="90000"/>
          </a:bodyPr>
          <a:lstStyle/>
          <a:p>
            <a:pPr algn="ctr"/>
            <a:r>
              <a:rPr lang="en-US" dirty="0">
                <a:latin typeface="Trebuchet MS" panose="020B0703020202090204" pitchFamily="34" charset="0"/>
              </a:rPr>
              <a:t>This is an info slide. Feel free to use for putting information that may not all fit on one slide.</a:t>
            </a:r>
          </a:p>
        </p:txBody>
      </p:sp>
      <p:sp>
        <p:nvSpPr>
          <p:cNvPr id="9" name="Content Placeholder 2">
            <a:extLst>
              <a:ext uri="{FF2B5EF4-FFF2-40B4-BE49-F238E27FC236}">
                <a16:creationId xmlns:a16="http://schemas.microsoft.com/office/drawing/2014/main" id="{A59F39C2-9017-4F87-333A-976F3E3CA4BF}"/>
              </a:ext>
            </a:extLst>
          </p:cNvPr>
          <p:cNvSpPr>
            <a:spLocks noGrp="1"/>
          </p:cNvSpPr>
          <p:nvPr>
            <p:ph idx="1"/>
          </p:nvPr>
        </p:nvSpPr>
        <p:spPr>
          <a:xfrm>
            <a:off x="2107095" y="4134679"/>
            <a:ext cx="8386969" cy="463826"/>
          </a:xfrm>
        </p:spPr>
        <p:txBody>
          <a:bodyPr>
            <a:normAutofit fontScale="92500"/>
          </a:bodyPr>
          <a:lstStyle/>
          <a:p>
            <a:pPr marL="0" indent="0">
              <a:buNone/>
            </a:pPr>
            <a:r>
              <a:rPr lang="en-US" dirty="0">
                <a:latin typeface="Helvetica Neue" panose="02000503000000020004" pitchFamily="2" charset="0"/>
                <a:ea typeface="Helvetica Neue" panose="02000503000000020004" pitchFamily="2" charset="0"/>
                <a:cs typeface="Helvetica Neue" panose="02000503000000020004" pitchFamily="2" charset="0"/>
              </a:rPr>
              <a:t>For</a:t>
            </a:r>
            <a:r>
              <a:rPr lang="en-US" dirty="0"/>
              <a:t> extra pages right click desired slide and select duplicate.</a:t>
            </a:r>
          </a:p>
        </p:txBody>
      </p:sp>
    </p:spTree>
    <p:extLst>
      <p:ext uri="{BB962C8B-B14F-4D97-AF65-F5344CB8AC3E}">
        <p14:creationId xmlns:p14="http://schemas.microsoft.com/office/powerpoint/2010/main" val="3573011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D2656-657E-1E7A-C52F-AADA6C30A94B}"/>
              </a:ext>
            </a:extLst>
          </p:cNvPr>
          <p:cNvSpPr>
            <a:spLocks noGrp="1"/>
          </p:cNvSpPr>
          <p:nvPr>
            <p:ph type="title"/>
          </p:nvPr>
        </p:nvSpPr>
        <p:spPr>
          <a:xfrm>
            <a:off x="1697935" y="1927846"/>
            <a:ext cx="8796130" cy="1325563"/>
          </a:xfrm>
        </p:spPr>
        <p:txBody>
          <a:bodyPr>
            <a:normAutofit fontScale="90000"/>
          </a:bodyPr>
          <a:lstStyle/>
          <a:p>
            <a:pPr algn="ctr"/>
            <a:r>
              <a:rPr lang="en-US" dirty="0">
                <a:latin typeface="Trebuchet MS" panose="020B0703020202090204" pitchFamily="34" charset="0"/>
              </a:rPr>
              <a:t>This is a cover slide. Feel free to use as a section divider or ending slide.</a:t>
            </a:r>
          </a:p>
        </p:txBody>
      </p:sp>
      <p:sp>
        <p:nvSpPr>
          <p:cNvPr id="3" name="Content Placeholder 2">
            <a:extLst>
              <a:ext uri="{FF2B5EF4-FFF2-40B4-BE49-F238E27FC236}">
                <a16:creationId xmlns:a16="http://schemas.microsoft.com/office/drawing/2014/main" id="{81364963-0867-777D-AC2A-7E6765986021}"/>
              </a:ext>
            </a:extLst>
          </p:cNvPr>
          <p:cNvSpPr>
            <a:spLocks noGrp="1"/>
          </p:cNvSpPr>
          <p:nvPr>
            <p:ph idx="1"/>
          </p:nvPr>
        </p:nvSpPr>
        <p:spPr>
          <a:xfrm>
            <a:off x="1697935" y="3604592"/>
            <a:ext cx="8796130" cy="463826"/>
          </a:xfrm>
        </p:spPr>
        <p:txBody>
          <a:bodyPr>
            <a:normAutofit fontScale="85000" lnSpcReduction="10000"/>
          </a:bodyPr>
          <a:lstStyle/>
          <a:p>
            <a:pPr marL="0" indent="0">
              <a:buNone/>
            </a:pPr>
            <a:r>
              <a:rPr lang="en-US" dirty="0">
                <a:latin typeface="Helvetica Neue" panose="02000503000000020004" pitchFamily="2" charset="0"/>
                <a:ea typeface="Helvetica Neue" panose="02000503000000020004" pitchFamily="2" charset="0"/>
                <a:cs typeface="Helvetica Neue" panose="02000503000000020004" pitchFamily="2" charset="0"/>
              </a:rPr>
              <a:t>For extra pages right click desired slide and select duplicate.</a:t>
            </a:r>
          </a:p>
        </p:txBody>
      </p:sp>
      <p:sp>
        <p:nvSpPr>
          <p:cNvPr id="4" name="Content Placeholder 2">
            <a:extLst>
              <a:ext uri="{FF2B5EF4-FFF2-40B4-BE49-F238E27FC236}">
                <a16:creationId xmlns:a16="http://schemas.microsoft.com/office/drawing/2014/main" id="{B6C287E2-4D36-EEC9-B044-59947A043A9A}"/>
              </a:ext>
            </a:extLst>
          </p:cNvPr>
          <p:cNvSpPr txBox="1">
            <a:spLocks/>
          </p:cNvSpPr>
          <p:nvPr/>
        </p:nvSpPr>
        <p:spPr>
          <a:xfrm>
            <a:off x="950843" y="4605130"/>
            <a:ext cx="10515600" cy="4638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5810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EF1E2F-E66B-69BA-0B24-DA12C0E7E221}"/>
              </a:ext>
            </a:extLst>
          </p:cNvPr>
          <p:cNvSpPr/>
          <p:nvPr/>
        </p:nvSpPr>
        <p:spPr>
          <a:xfrm>
            <a:off x="573537" y="516671"/>
            <a:ext cx="8237009" cy="769441"/>
          </a:xfrm>
          <a:prstGeom prst="rect">
            <a:avLst/>
          </a:prstGeom>
        </p:spPr>
        <p:txBody>
          <a:bodyPr wrap="square">
            <a:spAutoFit/>
          </a:bodyPr>
          <a:lstStyle/>
          <a:p>
            <a:r>
              <a:rPr lang="en-US" sz="4400" b="1" dirty="0">
                <a:latin typeface="Trebuchet MS" panose="020B0603020202020204" pitchFamily="34" charset="0"/>
              </a:rPr>
              <a:t>Introduction</a:t>
            </a:r>
          </a:p>
        </p:txBody>
      </p:sp>
      <p:sp>
        <p:nvSpPr>
          <p:cNvPr id="5" name="Rectangle 4">
            <a:extLst>
              <a:ext uri="{FF2B5EF4-FFF2-40B4-BE49-F238E27FC236}">
                <a16:creationId xmlns:a16="http://schemas.microsoft.com/office/drawing/2014/main" id="{CE6363B1-C605-3EE2-0A7A-F318D518A0A1}"/>
              </a:ext>
            </a:extLst>
          </p:cNvPr>
          <p:cNvSpPr/>
          <p:nvPr/>
        </p:nvSpPr>
        <p:spPr>
          <a:xfrm>
            <a:off x="573536" y="3622401"/>
            <a:ext cx="8237009" cy="2431435"/>
          </a:xfrm>
          <a:prstGeom prst="rect">
            <a:avLst/>
          </a:prstGeom>
          <a:ln>
            <a:noFill/>
          </a:ln>
        </p:spPr>
        <p:txBody>
          <a:bodyPr wrap="square">
            <a:spAutoFit/>
          </a:bodyPr>
          <a:lstStyle/>
          <a:p>
            <a:r>
              <a:rPr lang="en-US" sz="2800" dirty="0">
                <a:latin typeface="Helvetica Neue" panose="02000503000000020004" pitchFamily="2" charset="0"/>
                <a:ea typeface="Helvetica Neue" panose="02000503000000020004" pitchFamily="2" charset="0"/>
                <a:cs typeface="Helvetica Neue" panose="02000503000000020004" pitchFamily="2" charset="0"/>
              </a:rPr>
              <a:t>Be creative with your opening slide</a:t>
            </a:r>
          </a:p>
          <a:p>
            <a:pPr marL="914411" lvl="1" indent="-457206">
              <a:buFont typeface="Arial" panose="020B0604020202020204" pitchFamily="34" charset="0"/>
              <a:buChar char="•"/>
            </a:pPr>
            <a:r>
              <a:rPr lang="en-US" sz="2800" dirty="0">
                <a:latin typeface="Helvetica Neue" panose="02000503000000020004" pitchFamily="2" charset="0"/>
                <a:ea typeface="Helvetica Neue" panose="02000503000000020004" pitchFamily="2" charset="0"/>
                <a:cs typeface="Helvetica Neue" panose="02000503000000020004" pitchFamily="2" charset="0"/>
              </a:rPr>
              <a:t>Tell us a story</a:t>
            </a:r>
          </a:p>
          <a:p>
            <a:pPr marL="914411" lvl="1" indent="-457206">
              <a:buFont typeface="Arial" panose="020B0604020202020204" pitchFamily="34" charset="0"/>
              <a:buChar char="•"/>
            </a:pPr>
            <a:r>
              <a:rPr lang="en-US" sz="2800" dirty="0">
                <a:latin typeface="Helvetica Neue" panose="02000503000000020004" pitchFamily="2" charset="0"/>
                <a:ea typeface="Helvetica Neue" panose="02000503000000020004" pitchFamily="2" charset="0"/>
                <a:cs typeface="Helvetica Neue" panose="02000503000000020004" pitchFamily="2" charset="0"/>
              </a:rPr>
              <a:t>Tell us about you</a:t>
            </a:r>
          </a:p>
          <a:p>
            <a:pPr marL="914411" lvl="1" indent="-457206">
              <a:buFont typeface="Arial" panose="020B0604020202020204" pitchFamily="34" charset="0"/>
              <a:buChar char="•"/>
            </a:pPr>
            <a:endParaRPr lang="en-US" sz="2800" b="1" dirty="0">
              <a:latin typeface="Helvetica Neue" panose="02000503000000020004" pitchFamily="2" charset="0"/>
              <a:ea typeface="Helvetica Neue" panose="02000503000000020004" pitchFamily="2" charset="0"/>
              <a:cs typeface="Helvetica Neue" panose="02000503000000020004" pitchFamily="2" charset="0"/>
            </a:endParaRPr>
          </a:p>
          <a:p>
            <a:pPr lvl="1" algn="ctr"/>
            <a:r>
              <a:rPr lang="en-US" sz="200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Delete the directions above before submission to avoid getting points deducted. </a:t>
            </a:r>
          </a:p>
        </p:txBody>
      </p:sp>
      <p:sp>
        <p:nvSpPr>
          <p:cNvPr id="6" name="Rectangle 5">
            <a:extLst>
              <a:ext uri="{FF2B5EF4-FFF2-40B4-BE49-F238E27FC236}">
                <a16:creationId xmlns:a16="http://schemas.microsoft.com/office/drawing/2014/main" id="{150F5096-BE39-D422-269D-23A65C76664A}"/>
              </a:ext>
            </a:extLst>
          </p:cNvPr>
          <p:cNvSpPr/>
          <p:nvPr/>
        </p:nvSpPr>
        <p:spPr>
          <a:xfrm>
            <a:off x="573536" y="1854092"/>
            <a:ext cx="8237009" cy="1200329"/>
          </a:xfrm>
          <a:prstGeom prst="rect">
            <a:avLst/>
          </a:prstGeom>
        </p:spPr>
        <p:txBody>
          <a:bodyPr wrap="square">
            <a:spAutoFit/>
          </a:bodyPr>
          <a:lstStyle/>
          <a:p>
            <a:r>
              <a:rPr lang="en-US" sz="4400" b="1" dirty="0">
                <a:latin typeface="Trebuchet MS" panose="020B0603020202020204" pitchFamily="34" charset="0"/>
              </a:rPr>
              <a:t>Business name</a:t>
            </a:r>
          </a:p>
          <a:p>
            <a:r>
              <a:rPr lang="en-US" sz="2800" dirty="0">
                <a:latin typeface="Helvetica Neue" panose="02000503000000020004" pitchFamily="2" charset="0"/>
                <a:ea typeface="Helvetica Neue" panose="02000503000000020004" pitchFamily="2" charset="0"/>
                <a:cs typeface="Helvetica Neue" panose="02000503000000020004" pitchFamily="2" charset="0"/>
              </a:rPr>
              <a:t>One – two sentence narrative on the business  </a:t>
            </a:r>
          </a:p>
        </p:txBody>
      </p:sp>
      <p:sp>
        <p:nvSpPr>
          <p:cNvPr id="7" name="TextBox 6">
            <a:extLst>
              <a:ext uri="{FF2B5EF4-FFF2-40B4-BE49-F238E27FC236}">
                <a16:creationId xmlns:a16="http://schemas.microsoft.com/office/drawing/2014/main" id="{6E4FBDAC-3506-81DD-5A54-09D1190B036A}"/>
              </a:ext>
            </a:extLst>
          </p:cNvPr>
          <p:cNvSpPr txBox="1"/>
          <p:nvPr/>
        </p:nvSpPr>
        <p:spPr>
          <a:xfrm>
            <a:off x="10747513" y="5561395"/>
            <a:ext cx="988264" cy="646331"/>
          </a:xfrm>
          <a:prstGeom prst="rect">
            <a:avLst/>
          </a:prstGeom>
          <a:noFill/>
        </p:spPr>
        <p:txBody>
          <a:bodyPr wrap="square" rtlCol="0">
            <a:spAutoFit/>
          </a:bodyPr>
          <a:lstStyle/>
          <a:p>
            <a:pPr algn="ctr"/>
            <a:r>
              <a:rPr lang="en-US" dirty="0"/>
              <a:t>Business Logo</a:t>
            </a:r>
          </a:p>
        </p:txBody>
      </p:sp>
    </p:spTree>
    <p:extLst>
      <p:ext uri="{BB962C8B-B14F-4D97-AF65-F5344CB8AC3E}">
        <p14:creationId xmlns:p14="http://schemas.microsoft.com/office/powerpoint/2010/main" val="116516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747513" y="5561395"/>
            <a:ext cx="988264" cy="646331"/>
          </a:xfrm>
          <a:prstGeom prst="rect">
            <a:avLst/>
          </a:prstGeom>
          <a:noFill/>
        </p:spPr>
        <p:txBody>
          <a:bodyPr wrap="square" rtlCol="0">
            <a:spAutoFit/>
          </a:bodyPr>
          <a:lstStyle/>
          <a:p>
            <a:pPr algn="ctr"/>
            <a:r>
              <a:rPr lang="en-US" dirty="0"/>
              <a:t>Business Logo</a:t>
            </a:r>
          </a:p>
        </p:txBody>
      </p:sp>
      <p:sp>
        <p:nvSpPr>
          <p:cNvPr id="3" name="TextBox 2">
            <a:extLst>
              <a:ext uri="{FF2B5EF4-FFF2-40B4-BE49-F238E27FC236}">
                <a16:creationId xmlns:a16="http://schemas.microsoft.com/office/drawing/2014/main" id="{B767B691-A947-42F5-CEFC-8D944B2C2965}"/>
              </a:ext>
            </a:extLst>
          </p:cNvPr>
          <p:cNvSpPr txBox="1"/>
          <p:nvPr/>
        </p:nvSpPr>
        <p:spPr>
          <a:xfrm>
            <a:off x="563205" y="2034162"/>
            <a:ext cx="9147379" cy="1908215"/>
          </a:xfrm>
          <a:prstGeom prst="rect">
            <a:avLst/>
          </a:prstGeom>
          <a:noFill/>
        </p:spPr>
        <p:txBody>
          <a:bodyPr wrap="square" rtlCol="0">
            <a:spAutoFit/>
          </a:bodyPr>
          <a:lstStyle/>
          <a:p>
            <a:pPr algn="just"/>
            <a:r>
              <a:rPr lang="en-US" i="1" dirty="0">
                <a:latin typeface="Helvetica Neue" panose="02000503000000020004" pitchFamily="2" charset="0"/>
                <a:ea typeface="Helvetica Neue" panose="02000503000000020004" pitchFamily="2" charset="0"/>
                <a:cs typeface="Helvetica Neue" panose="02000503000000020004" pitchFamily="2" charset="0"/>
              </a:rPr>
              <a:t>Guide: You can deliver clarity and more information about your idea if the problem is clearly defined.  This slide and the solution slide are the two most important slides in your deck. Your business idea should be designed to address a problem that you have encountered, understand and want to resolve. It is helpful to the judges if you include research data on your problem to demonstrate your understanding.</a:t>
            </a:r>
          </a:p>
          <a:p>
            <a:pPr algn="just"/>
            <a:endParaRPr lang="en-US" sz="1400" i="1" dirty="0">
              <a:latin typeface="Helvetica Neue" panose="02000503000000020004" pitchFamily="2" charset="0"/>
              <a:ea typeface="Helvetica Neue" panose="02000503000000020004" pitchFamily="2" charset="0"/>
              <a:cs typeface="Helvetica Neue" panose="02000503000000020004" pitchFamily="2" charset="0"/>
            </a:endParaRPr>
          </a:p>
          <a:p>
            <a:pPr algn="just"/>
            <a:r>
              <a:rPr lang="en-US" sz="140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Delete the directions above before submission to avoid getting points deducted. </a:t>
            </a:r>
          </a:p>
        </p:txBody>
      </p:sp>
      <p:sp>
        <p:nvSpPr>
          <p:cNvPr id="8" name="Rectangle 7">
            <a:extLst>
              <a:ext uri="{FF2B5EF4-FFF2-40B4-BE49-F238E27FC236}">
                <a16:creationId xmlns:a16="http://schemas.microsoft.com/office/drawing/2014/main" id="{AA099799-66C6-9E02-F164-A3C08CFC0AE2}"/>
              </a:ext>
            </a:extLst>
          </p:cNvPr>
          <p:cNvSpPr/>
          <p:nvPr/>
        </p:nvSpPr>
        <p:spPr>
          <a:xfrm>
            <a:off x="573537" y="516671"/>
            <a:ext cx="8237009" cy="769441"/>
          </a:xfrm>
          <a:prstGeom prst="rect">
            <a:avLst/>
          </a:prstGeom>
        </p:spPr>
        <p:txBody>
          <a:bodyPr wrap="square">
            <a:spAutoFit/>
          </a:bodyPr>
          <a:lstStyle/>
          <a:p>
            <a:r>
              <a:rPr lang="en-US" sz="4400" b="1" dirty="0">
                <a:latin typeface="Trebuchet MS" panose="020B0603020202020204" pitchFamily="34" charset="0"/>
              </a:rPr>
              <a:t>The Problem</a:t>
            </a:r>
          </a:p>
        </p:txBody>
      </p:sp>
    </p:spTree>
    <p:extLst>
      <p:ext uri="{BB962C8B-B14F-4D97-AF65-F5344CB8AC3E}">
        <p14:creationId xmlns:p14="http://schemas.microsoft.com/office/powerpoint/2010/main" val="379433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884807" y="6120179"/>
            <a:ext cx="988264" cy="646331"/>
          </a:xfrm>
          <a:prstGeom prst="rect">
            <a:avLst/>
          </a:prstGeom>
          <a:noFill/>
        </p:spPr>
        <p:txBody>
          <a:bodyPr wrap="square" rtlCol="0">
            <a:spAutoFit/>
          </a:bodyPr>
          <a:lstStyle/>
          <a:p>
            <a:pPr algn="ctr"/>
            <a:r>
              <a:rPr lang="en-US" dirty="0"/>
              <a:t>Business Logo</a:t>
            </a:r>
          </a:p>
        </p:txBody>
      </p:sp>
      <p:sp>
        <p:nvSpPr>
          <p:cNvPr id="8" name="Rectangle 7">
            <a:extLst>
              <a:ext uri="{FF2B5EF4-FFF2-40B4-BE49-F238E27FC236}">
                <a16:creationId xmlns:a16="http://schemas.microsoft.com/office/drawing/2014/main" id="{AA099799-66C6-9E02-F164-A3C08CFC0AE2}"/>
              </a:ext>
            </a:extLst>
          </p:cNvPr>
          <p:cNvSpPr/>
          <p:nvPr/>
        </p:nvSpPr>
        <p:spPr>
          <a:xfrm>
            <a:off x="573537" y="516671"/>
            <a:ext cx="8237009" cy="769441"/>
          </a:xfrm>
          <a:prstGeom prst="rect">
            <a:avLst/>
          </a:prstGeom>
        </p:spPr>
        <p:txBody>
          <a:bodyPr wrap="square">
            <a:spAutoFit/>
          </a:bodyPr>
          <a:lstStyle/>
          <a:p>
            <a:r>
              <a:rPr lang="en-US" sz="4400" b="1" dirty="0">
                <a:latin typeface="Trebuchet MS" panose="020B0603020202020204" pitchFamily="34" charset="0"/>
              </a:rPr>
              <a:t>Customer Discovery</a:t>
            </a:r>
          </a:p>
        </p:txBody>
      </p:sp>
      <p:sp>
        <p:nvSpPr>
          <p:cNvPr id="2" name="TextBox 1">
            <a:extLst>
              <a:ext uri="{FF2B5EF4-FFF2-40B4-BE49-F238E27FC236}">
                <a16:creationId xmlns:a16="http://schemas.microsoft.com/office/drawing/2014/main" id="{C0CCE0B6-DE96-CCBE-9391-6CC22EE8F341}"/>
              </a:ext>
            </a:extLst>
          </p:cNvPr>
          <p:cNvSpPr txBox="1"/>
          <p:nvPr/>
        </p:nvSpPr>
        <p:spPr>
          <a:xfrm>
            <a:off x="3657600" y="6327159"/>
            <a:ext cx="4876800" cy="369332"/>
          </a:xfrm>
          <a:prstGeom prst="rect">
            <a:avLst/>
          </a:prstGeom>
          <a:noFill/>
        </p:spPr>
        <p:txBody>
          <a:bodyPr wrap="square" rtlCol="0">
            <a:spAutoFit/>
          </a:bodyPr>
          <a:lstStyle/>
          <a:p>
            <a:r>
              <a:rPr lang="en-US" dirty="0"/>
              <a:t>Resource Link: </a:t>
            </a:r>
            <a:r>
              <a:rPr lang="en-US" dirty="0">
                <a:hlinkClick r:id="rId4"/>
              </a:rPr>
              <a:t>What is Customer Discovery?</a:t>
            </a:r>
            <a:r>
              <a:rPr lang="en-US" dirty="0"/>
              <a:t> </a:t>
            </a:r>
          </a:p>
        </p:txBody>
      </p:sp>
      <p:sp>
        <p:nvSpPr>
          <p:cNvPr id="22" name="TextBox 21">
            <a:extLst>
              <a:ext uri="{FF2B5EF4-FFF2-40B4-BE49-F238E27FC236}">
                <a16:creationId xmlns:a16="http://schemas.microsoft.com/office/drawing/2014/main" id="{2D795625-86D9-527F-900B-DA88185FBA06}"/>
              </a:ext>
            </a:extLst>
          </p:cNvPr>
          <p:cNvSpPr txBox="1"/>
          <p:nvPr/>
        </p:nvSpPr>
        <p:spPr>
          <a:xfrm>
            <a:off x="468920" y="2344527"/>
            <a:ext cx="2368444" cy="1631216"/>
          </a:xfrm>
          <a:prstGeom prst="rect">
            <a:avLst/>
          </a:prstGeom>
          <a:noFill/>
        </p:spPr>
        <p:txBody>
          <a:bodyPr wrap="square">
            <a:spAutoFit/>
          </a:bodyPr>
          <a:lstStyle/>
          <a:p>
            <a:pPr lvl="0"/>
            <a:r>
              <a:rPr lang="en-US"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State Your Hypotheses</a:t>
            </a:r>
          </a:p>
          <a:p>
            <a:pPr lvl="0"/>
            <a:endParaRPr lang="en-US" sz="1600" b="1" dirty="0">
              <a:latin typeface="Helvetica Neue" panose="02000503000000020004" pitchFamily="2" charset="0"/>
              <a:ea typeface="Helvetica Neue" panose="02000503000000020004" pitchFamily="2" charset="0"/>
              <a:cs typeface="Helvetica Neue" panose="02000503000000020004" pitchFamily="2" charset="0"/>
            </a:endParaRPr>
          </a:p>
          <a:p>
            <a:pPr lvl="0"/>
            <a:endParaRPr lang="en-US" sz="1600" b="1" dirty="0">
              <a:latin typeface="Helvetica Neue" panose="02000503000000020004" pitchFamily="2" charset="0"/>
              <a:ea typeface="Helvetica Neue" panose="02000503000000020004" pitchFamily="2" charset="0"/>
              <a:cs typeface="Helvetica Neue" panose="02000503000000020004" pitchFamily="2" charset="0"/>
            </a:endParaRPr>
          </a:p>
          <a:p>
            <a:pPr lvl="0"/>
            <a:r>
              <a:rPr lang="en-US" sz="1600" dirty="0">
                <a:latin typeface="Helvetica Neue" panose="02000503000000020004" pitchFamily="2" charset="0"/>
                <a:ea typeface="Helvetica Neue" panose="02000503000000020004" pitchFamily="2" charset="0"/>
                <a:cs typeface="Helvetica Neue" panose="02000503000000020004" pitchFamily="2" charset="0"/>
              </a:rPr>
              <a:t>Define your business problem</a:t>
            </a:r>
          </a:p>
        </p:txBody>
      </p:sp>
      <p:sp>
        <p:nvSpPr>
          <p:cNvPr id="23" name="TextBox 22">
            <a:extLst>
              <a:ext uri="{FF2B5EF4-FFF2-40B4-BE49-F238E27FC236}">
                <a16:creationId xmlns:a16="http://schemas.microsoft.com/office/drawing/2014/main" id="{76CD3E3B-1A26-B1A8-19D8-4BF58BB07442}"/>
              </a:ext>
            </a:extLst>
          </p:cNvPr>
          <p:cNvSpPr txBox="1"/>
          <p:nvPr/>
        </p:nvSpPr>
        <p:spPr>
          <a:xfrm>
            <a:off x="3435354" y="2344527"/>
            <a:ext cx="2368444" cy="1631216"/>
          </a:xfrm>
          <a:prstGeom prst="rect">
            <a:avLst/>
          </a:prstGeom>
          <a:noFill/>
        </p:spPr>
        <p:txBody>
          <a:bodyPr wrap="square">
            <a:spAutoFit/>
          </a:bodyPr>
          <a:lstStyle/>
          <a:p>
            <a:pPr lvl="0"/>
            <a:r>
              <a:rPr lang="en-US"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How Did You Test Your Problem?</a:t>
            </a:r>
          </a:p>
          <a:p>
            <a:pPr lvl="0"/>
            <a:endParaRPr lang="en-US" sz="1600" b="1" dirty="0">
              <a:latin typeface="Helvetica Neue" panose="02000503000000020004" pitchFamily="2" charset="0"/>
              <a:ea typeface="Helvetica Neue" panose="02000503000000020004" pitchFamily="2" charset="0"/>
              <a:cs typeface="Helvetica Neue" panose="02000503000000020004" pitchFamily="2" charset="0"/>
            </a:endParaRPr>
          </a:p>
          <a:p>
            <a:pPr lvl="0"/>
            <a:r>
              <a:rPr lang="en-US" sz="1600" dirty="0">
                <a:latin typeface="Helvetica Neue" panose="02000503000000020004" pitchFamily="2" charset="0"/>
                <a:ea typeface="Helvetica Neue" panose="02000503000000020004" pitchFamily="2" charset="0"/>
                <a:cs typeface="Helvetica Neue" panose="02000503000000020004" pitchFamily="2" charset="0"/>
              </a:rPr>
              <a:t>What methods did you use to test your problem?</a:t>
            </a:r>
          </a:p>
        </p:txBody>
      </p:sp>
      <p:sp>
        <p:nvSpPr>
          <p:cNvPr id="24" name="TextBox 23">
            <a:extLst>
              <a:ext uri="{FF2B5EF4-FFF2-40B4-BE49-F238E27FC236}">
                <a16:creationId xmlns:a16="http://schemas.microsoft.com/office/drawing/2014/main" id="{4494F2D2-A5E3-3948-8CA7-5184582EA239}"/>
              </a:ext>
            </a:extLst>
          </p:cNvPr>
          <p:cNvSpPr txBox="1"/>
          <p:nvPr/>
        </p:nvSpPr>
        <p:spPr>
          <a:xfrm>
            <a:off x="6401788" y="2344527"/>
            <a:ext cx="2368444" cy="1661993"/>
          </a:xfrm>
          <a:prstGeom prst="rect">
            <a:avLst/>
          </a:prstGeom>
          <a:noFill/>
        </p:spPr>
        <p:txBody>
          <a:bodyPr wrap="square">
            <a:spAutoFit/>
          </a:bodyPr>
          <a:lstStyle/>
          <a:p>
            <a:pPr lvl="0"/>
            <a:r>
              <a:rPr lang="en-US" sz="1800" b="1" kern="1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Data on Your Testing of Your Hypotheses</a:t>
            </a:r>
          </a:p>
          <a:p>
            <a:pPr lvl="0"/>
            <a:endParaRPr lang="en-US" sz="1600" kern="1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endParaRPr>
          </a:p>
          <a:p>
            <a:pPr lvl="0"/>
            <a:r>
              <a:rPr lang="en-US" sz="1600" kern="1200" dirty="0">
                <a:latin typeface="Helvetica Neue" panose="02000503000000020004" pitchFamily="2" charset="0"/>
                <a:ea typeface="Helvetica Neue" panose="02000503000000020004" pitchFamily="2" charset="0"/>
                <a:cs typeface="Helvetica Neue" panose="02000503000000020004" pitchFamily="2" charset="0"/>
              </a:rPr>
              <a:t>What were your findings?</a:t>
            </a:r>
          </a:p>
        </p:txBody>
      </p:sp>
      <p:sp>
        <p:nvSpPr>
          <p:cNvPr id="25" name="TextBox 24">
            <a:extLst>
              <a:ext uri="{FF2B5EF4-FFF2-40B4-BE49-F238E27FC236}">
                <a16:creationId xmlns:a16="http://schemas.microsoft.com/office/drawing/2014/main" id="{C8224F71-262F-741A-DAB6-B08B8B931285}"/>
              </a:ext>
            </a:extLst>
          </p:cNvPr>
          <p:cNvSpPr txBox="1"/>
          <p:nvPr/>
        </p:nvSpPr>
        <p:spPr>
          <a:xfrm>
            <a:off x="9362106" y="2344527"/>
            <a:ext cx="2368444" cy="1488100"/>
          </a:xfrm>
          <a:prstGeom prst="rect">
            <a:avLst/>
          </a:prstGeom>
          <a:noFill/>
        </p:spPr>
        <p:txBody>
          <a:bodyPr wrap="square">
            <a:spAutoFit/>
          </a:bodyPr>
          <a:lstStyle/>
          <a:p>
            <a:pPr marL="0" lvl="0" algn="l" defTabSz="977900">
              <a:lnSpc>
                <a:spcPct val="90000"/>
              </a:lnSpc>
              <a:spcBef>
                <a:spcPct val="0"/>
              </a:spcBef>
              <a:spcAft>
                <a:spcPct val="35000"/>
              </a:spcAft>
              <a:buNone/>
            </a:pPr>
            <a:r>
              <a:rPr lang="en-US" b="1" kern="1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Verify Your Solution </a:t>
            </a:r>
          </a:p>
          <a:p>
            <a:pPr marL="0" lvl="0" algn="l" defTabSz="977900">
              <a:lnSpc>
                <a:spcPct val="90000"/>
              </a:lnSpc>
              <a:spcBef>
                <a:spcPct val="0"/>
              </a:spcBef>
              <a:spcAft>
                <a:spcPct val="35000"/>
              </a:spcAft>
              <a:buNone/>
            </a:pPr>
            <a:endParaRPr lang="en-US" sz="2000" b="1" dirty="0">
              <a:latin typeface="Helvetica Neue" panose="02000503000000020004" pitchFamily="2" charset="0"/>
              <a:ea typeface="Helvetica Neue" panose="02000503000000020004" pitchFamily="2" charset="0"/>
              <a:cs typeface="Helvetica Neue" panose="02000503000000020004" pitchFamily="2" charset="0"/>
            </a:endParaRPr>
          </a:p>
          <a:p>
            <a:pPr marL="0" lvl="0" algn="l" defTabSz="977900">
              <a:lnSpc>
                <a:spcPct val="90000"/>
              </a:lnSpc>
              <a:spcBef>
                <a:spcPct val="0"/>
              </a:spcBef>
              <a:spcAft>
                <a:spcPct val="35000"/>
              </a:spcAft>
              <a:buNone/>
            </a:pPr>
            <a:r>
              <a:rPr lang="en-US" sz="1600" kern="1200" dirty="0">
                <a:latin typeface="Helvetica Neue" panose="02000503000000020004" pitchFamily="2" charset="0"/>
                <a:ea typeface="Helvetica Neue" panose="02000503000000020004" pitchFamily="2" charset="0"/>
                <a:cs typeface="Helvetica Neue" panose="02000503000000020004" pitchFamily="2" charset="0"/>
              </a:rPr>
              <a:t>Did you Pivot based on Your Customer Discovery?</a:t>
            </a:r>
            <a:endParaRPr lang="en-US" sz="1800" kern="12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5B602981-709F-6D5E-7815-2593E8720546}"/>
              </a:ext>
            </a:extLst>
          </p:cNvPr>
          <p:cNvSpPr>
            <a:spLocks noGrp="1"/>
          </p:cNvSpPr>
          <p:nvPr>
            <p:ph idx="1"/>
          </p:nvPr>
        </p:nvSpPr>
        <p:spPr>
          <a:xfrm>
            <a:off x="2107095" y="4134679"/>
            <a:ext cx="8386969" cy="463826"/>
          </a:xfrm>
          <a:solidFill>
            <a:srgbClr val="FF0000"/>
          </a:solidFill>
        </p:spPr>
        <p:txBody>
          <a:bodyPr>
            <a:normAutofit fontScale="92500"/>
          </a:bodyPr>
          <a:lstStyle/>
          <a:p>
            <a:pPr marL="0" indent="0">
              <a:buNone/>
            </a:pPr>
            <a:r>
              <a:rPr lang="en-US" dirty="0">
                <a:latin typeface="Helvetica Neue" panose="02000503000000020004" pitchFamily="2" charset="0"/>
                <a:ea typeface="Helvetica Neue" panose="02000503000000020004" pitchFamily="2" charset="0"/>
                <a:cs typeface="Helvetica Neue" panose="02000503000000020004" pitchFamily="2" charset="0"/>
              </a:rPr>
              <a:t>For</a:t>
            </a:r>
            <a:r>
              <a:rPr lang="en-US" dirty="0"/>
              <a:t> extra pages right click desired slide and select duplicate.</a:t>
            </a:r>
          </a:p>
        </p:txBody>
      </p:sp>
    </p:spTree>
    <p:extLst>
      <p:ext uri="{BB962C8B-B14F-4D97-AF65-F5344CB8AC3E}">
        <p14:creationId xmlns:p14="http://schemas.microsoft.com/office/powerpoint/2010/main" val="392987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747513" y="5561395"/>
            <a:ext cx="988264" cy="646331"/>
          </a:xfrm>
          <a:prstGeom prst="rect">
            <a:avLst/>
          </a:prstGeom>
          <a:noFill/>
        </p:spPr>
        <p:txBody>
          <a:bodyPr wrap="square" rtlCol="0">
            <a:spAutoFit/>
          </a:bodyPr>
          <a:lstStyle/>
          <a:p>
            <a:pPr algn="ctr"/>
            <a:r>
              <a:rPr lang="en-US" dirty="0"/>
              <a:t>Business Logo</a:t>
            </a:r>
          </a:p>
        </p:txBody>
      </p:sp>
      <p:sp>
        <p:nvSpPr>
          <p:cNvPr id="3" name="TextBox 2">
            <a:extLst>
              <a:ext uri="{FF2B5EF4-FFF2-40B4-BE49-F238E27FC236}">
                <a16:creationId xmlns:a16="http://schemas.microsoft.com/office/drawing/2014/main" id="{B767B691-A947-42F5-CEFC-8D944B2C2965}"/>
              </a:ext>
            </a:extLst>
          </p:cNvPr>
          <p:cNvSpPr txBox="1"/>
          <p:nvPr/>
        </p:nvSpPr>
        <p:spPr>
          <a:xfrm>
            <a:off x="563205" y="2034162"/>
            <a:ext cx="9147379" cy="1908215"/>
          </a:xfrm>
          <a:prstGeom prst="rect">
            <a:avLst/>
          </a:prstGeom>
          <a:noFill/>
        </p:spPr>
        <p:txBody>
          <a:bodyPr wrap="square" rtlCol="0">
            <a:spAutoFit/>
          </a:bodyPr>
          <a:lstStyle/>
          <a:p>
            <a:pPr algn="just"/>
            <a:r>
              <a:rPr lang="en-US" i="1" dirty="0">
                <a:latin typeface="Helvetica Neue" panose="02000503000000020004" pitchFamily="2" charset="0"/>
                <a:ea typeface="Helvetica Neue" panose="02000503000000020004" pitchFamily="2" charset="0"/>
                <a:cs typeface="Helvetica Neue" panose="02000503000000020004" pitchFamily="2" charset="0"/>
              </a:rPr>
              <a:t>Your business idea is the solution. In this slide explain your solution to the problem and the benefits to your customers. The best ideas are successful because they solve a problem in a way people understand. Who will be impacted by your solution and what is the impact? Make the connection between your idea, how it solves the problem, and the practical benefits to people.  </a:t>
            </a:r>
          </a:p>
          <a:p>
            <a:pPr algn="just"/>
            <a:endParaRPr lang="en-US" sz="1400" i="1" dirty="0">
              <a:latin typeface="Helvetica Neue" panose="02000503000000020004" pitchFamily="2" charset="0"/>
              <a:ea typeface="Helvetica Neue" panose="02000503000000020004" pitchFamily="2" charset="0"/>
              <a:cs typeface="Helvetica Neue" panose="02000503000000020004" pitchFamily="2" charset="0"/>
            </a:endParaRPr>
          </a:p>
          <a:p>
            <a:pPr algn="just"/>
            <a:r>
              <a:rPr lang="en-US" sz="140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Delete the directions above before submission to avoid getting points deducted. </a:t>
            </a:r>
          </a:p>
        </p:txBody>
      </p:sp>
      <p:sp>
        <p:nvSpPr>
          <p:cNvPr id="8" name="Rectangle 7">
            <a:extLst>
              <a:ext uri="{FF2B5EF4-FFF2-40B4-BE49-F238E27FC236}">
                <a16:creationId xmlns:a16="http://schemas.microsoft.com/office/drawing/2014/main" id="{AA099799-66C6-9E02-F164-A3C08CFC0AE2}"/>
              </a:ext>
            </a:extLst>
          </p:cNvPr>
          <p:cNvSpPr/>
          <p:nvPr/>
        </p:nvSpPr>
        <p:spPr>
          <a:xfrm>
            <a:off x="573537" y="516671"/>
            <a:ext cx="8237009" cy="769441"/>
          </a:xfrm>
          <a:prstGeom prst="rect">
            <a:avLst/>
          </a:prstGeom>
        </p:spPr>
        <p:txBody>
          <a:bodyPr wrap="square">
            <a:spAutoFit/>
          </a:bodyPr>
          <a:lstStyle/>
          <a:p>
            <a:r>
              <a:rPr lang="en-US" sz="4400" b="1" dirty="0">
                <a:latin typeface="Trebuchet MS" panose="020B0603020202020204" pitchFamily="34" charset="0"/>
              </a:rPr>
              <a:t>Solution</a:t>
            </a:r>
          </a:p>
        </p:txBody>
      </p:sp>
    </p:spTree>
    <p:extLst>
      <p:ext uri="{BB962C8B-B14F-4D97-AF65-F5344CB8AC3E}">
        <p14:creationId xmlns:p14="http://schemas.microsoft.com/office/powerpoint/2010/main" val="264886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747513" y="5561395"/>
            <a:ext cx="988264" cy="646331"/>
          </a:xfrm>
          <a:prstGeom prst="rect">
            <a:avLst/>
          </a:prstGeom>
          <a:noFill/>
        </p:spPr>
        <p:txBody>
          <a:bodyPr wrap="square" rtlCol="0">
            <a:spAutoFit/>
          </a:bodyPr>
          <a:lstStyle/>
          <a:p>
            <a:pPr algn="ctr"/>
            <a:r>
              <a:rPr lang="en-US" dirty="0"/>
              <a:t>Business Logo</a:t>
            </a:r>
          </a:p>
        </p:txBody>
      </p:sp>
      <p:sp>
        <p:nvSpPr>
          <p:cNvPr id="3" name="TextBox 2">
            <a:extLst>
              <a:ext uri="{FF2B5EF4-FFF2-40B4-BE49-F238E27FC236}">
                <a16:creationId xmlns:a16="http://schemas.microsoft.com/office/drawing/2014/main" id="{B767B691-A947-42F5-CEFC-8D944B2C2965}"/>
              </a:ext>
            </a:extLst>
          </p:cNvPr>
          <p:cNvSpPr txBox="1"/>
          <p:nvPr/>
        </p:nvSpPr>
        <p:spPr>
          <a:xfrm>
            <a:off x="573537" y="2613392"/>
            <a:ext cx="9147379" cy="1354217"/>
          </a:xfrm>
          <a:prstGeom prst="rect">
            <a:avLst/>
          </a:prstGeom>
          <a:noFill/>
        </p:spPr>
        <p:txBody>
          <a:bodyPr wrap="square" rtlCol="0">
            <a:spAutoFit/>
          </a:bodyPr>
          <a:lstStyle/>
          <a:p>
            <a:pPr algn="just"/>
            <a:r>
              <a:rPr lang="en-US" i="1" dirty="0">
                <a:latin typeface="Helvetica Neue" panose="02000503000000020004" pitchFamily="2" charset="0"/>
                <a:ea typeface="Helvetica Neue" panose="02000503000000020004" pitchFamily="2" charset="0"/>
                <a:cs typeface="Helvetica Neue" panose="02000503000000020004" pitchFamily="2" charset="0"/>
              </a:rPr>
              <a:t>This is your opportunity to explain how your business will work.  Realizing your idea will take effort and resources. Help us understand what resources you will need to launch your idea and bring it to the world/community you will serve.</a:t>
            </a:r>
          </a:p>
          <a:p>
            <a:pPr algn="just"/>
            <a:endParaRPr lang="en-US" sz="1400" i="1" dirty="0">
              <a:latin typeface="Helvetica Neue" panose="02000503000000020004" pitchFamily="2" charset="0"/>
              <a:ea typeface="Helvetica Neue" panose="02000503000000020004" pitchFamily="2" charset="0"/>
              <a:cs typeface="Helvetica Neue" panose="02000503000000020004" pitchFamily="2" charset="0"/>
            </a:endParaRPr>
          </a:p>
          <a:p>
            <a:pPr algn="just"/>
            <a:r>
              <a:rPr lang="en-US" sz="140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Delete the directions above before submission to avoid getting points deducted. </a:t>
            </a:r>
          </a:p>
        </p:txBody>
      </p:sp>
      <p:sp>
        <p:nvSpPr>
          <p:cNvPr id="5" name="TextBox 4">
            <a:extLst>
              <a:ext uri="{FF2B5EF4-FFF2-40B4-BE49-F238E27FC236}">
                <a16:creationId xmlns:a16="http://schemas.microsoft.com/office/drawing/2014/main" id="{E2034945-99D0-1827-48A3-9E55B8BE75D5}"/>
              </a:ext>
            </a:extLst>
          </p:cNvPr>
          <p:cNvSpPr txBox="1"/>
          <p:nvPr/>
        </p:nvSpPr>
        <p:spPr>
          <a:xfrm>
            <a:off x="683315" y="719795"/>
            <a:ext cx="6097656" cy="523220"/>
          </a:xfrm>
          <a:prstGeom prst="rect">
            <a:avLst/>
          </a:prstGeom>
          <a:noFill/>
        </p:spPr>
        <p:txBody>
          <a:bodyPr wrap="square">
            <a:spAutoFit/>
          </a:bodyPr>
          <a:lstStyle/>
          <a:p>
            <a:r>
              <a:rPr lang="en-US" sz="2800" b="1" dirty="0">
                <a:latin typeface="Trebuchet MS" panose="020B0603020202020204" pitchFamily="34" charset="0"/>
              </a:rPr>
              <a:t>How will you make it a reality?</a:t>
            </a:r>
          </a:p>
        </p:txBody>
      </p:sp>
    </p:spTree>
    <p:extLst>
      <p:ext uri="{BB962C8B-B14F-4D97-AF65-F5344CB8AC3E}">
        <p14:creationId xmlns:p14="http://schemas.microsoft.com/office/powerpoint/2010/main" val="60698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884807" y="6120179"/>
            <a:ext cx="988264" cy="646331"/>
          </a:xfrm>
          <a:prstGeom prst="rect">
            <a:avLst/>
          </a:prstGeom>
          <a:noFill/>
        </p:spPr>
        <p:txBody>
          <a:bodyPr wrap="square" rtlCol="0">
            <a:spAutoFit/>
          </a:bodyPr>
          <a:lstStyle/>
          <a:p>
            <a:pPr algn="ctr"/>
            <a:r>
              <a:rPr lang="en-US" dirty="0"/>
              <a:t>Business Logo</a:t>
            </a:r>
          </a:p>
        </p:txBody>
      </p:sp>
      <p:sp>
        <p:nvSpPr>
          <p:cNvPr id="8" name="Rectangle 7">
            <a:extLst>
              <a:ext uri="{FF2B5EF4-FFF2-40B4-BE49-F238E27FC236}">
                <a16:creationId xmlns:a16="http://schemas.microsoft.com/office/drawing/2014/main" id="{AA099799-66C6-9E02-F164-A3C08CFC0AE2}"/>
              </a:ext>
            </a:extLst>
          </p:cNvPr>
          <p:cNvSpPr/>
          <p:nvPr/>
        </p:nvSpPr>
        <p:spPr>
          <a:xfrm>
            <a:off x="573537" y="516671"/>
            <a:ext cx="8237009" cy="769441"/>
          </a:xfrm>
          <a:prstGeom prst="rect">
            <a:avLst/>
          </a:prstGeom>
        </p:spPr>
        <p:txBody>
          <a:bodyPr wrap="square">
            <a:spAutoFit/>
          </a:bodyPr>
          <a:lstStyle/>
          <a:p>
            <a:r>
              <a:rPr lang="en-US" sz="4400" b="1" dirty="0">
                <a:latin typeface="Trebuchet MS" panose="020B0603020202020204" pitchFamily="34" charset="0"/>
              </a:rPr>
              <a:t>Market Segment</a:t>
            </a:r>
          </a:p>
        </p:txBody>
      </p:sp>
      <p:graphicFrame>
        <p:nvGraphicFramePr>
          <p:cNvPr id="26" name="Content Placeholder 5">
            <a:extLst>
              <a:ext uri="{FF2B5EF4-FFF2-40B4-BE49-F238E27FC236}">
                <a16:creationId xmlns:a16="http://schemas.microsoft.com/office/drawing/2014/main" id="{385E3BE6-86F0-CF55-B4D2-AC770C56B9D5}"/>
              </a:ext>
            </a:extLst>
          </p:cNvPr>
          <p:cNvGraphicFramePr>
            <a:graphicFrameLocks noGrp="1"/>
          </p:cNvGraphicFramePr>
          <p:nvPr>
            <p:ph idx="1"/>
            <p:extLst>
              <p:ext uri="{D42A27DB-BD31-4B8C-83A1-F6EECF244321}">
                <p14:modId xmlns:p14="http://schemas.microsoft.com/office/powerpoint/2010/main" val="2513357936"/>
              </p:ext>
            </p:extLst>
          </p:nvPr>
        </p:nvGraphicFramePr>
        <p:xfrm>
          <a:off x="318929" y="1955972"/>
          <a:ext cx="9223513" cy="48105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13783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747513" y="5561395"/>
            <a:ext cx="988264" cy="646331"/>
          </a:xfrm>
          <a:prstGeom prst="rect">
            <a:avLst/>
          </a:prstGeom>
          <a:noFill/>
        </p:spPr>
        <p:txBody>
          <a:bodyPr wrap="square" rtlCol="0">
            <a:spAutoFit/>
          </a:bodyPr>
          <a:lstStyle/>
          <a:p>
            <a:pPr algn="ctr"/>
            <a:r>
              <a:rPr lang="en-US" dirty="0"/>
              <a:t>Business Logo</a:t>
            </a:r>
          </a:p>
        </p:txBody>
      </p:sp>
      <p:sp>
        <p:nvSpPr>
          <p:cNvPr id="3" name="TextBox 2">
            <a:extLst>
              <a:ext uri="{FF2B5EF4-FFF2-40B4-BE49-F238E27FC236}">
                <a16:creationId xmlns:a16="http://schemas.microsoft.com/office/drawing/2014/main" id="{B767B691-A947-42F5-CEFC-8D944B2C2965}"/>
              </a:ext>
            </a:extLst>
          </p:cNvPr>
          <p:cNvSpPr txBox="1"/>
          <p:nvPr/>
        </p:nvSpPr>
        <p:spPr>
          <a:xfrm>
            <a:off x="563205" y="2034162"/>
            <a:ext cx="9147379" cy="1077218"/>
          </a:xfrm>
          <a:prstGeom prst="rect">
            <a:avLst/>
          </a:prstGeom>
          <a:noFill/>
        </p:spPr>
        <p:txBody>
          <a:bodyPr wrap="square" rtlCol="0">
            <a:spAutoFit/>
          </a:bodyPr>
          <a:lstStyle/>
          <a:p>
            <a:pPr algn="just"/>
            <a:r>
              <a:rPr lang="en-US" i="1" dirty="0">
                <a:latin typeface="Helvetica Neue" panose="02000503000000020004" pitchFamily="2" charset="0"/>
                <a:ea typeface="Helvetica Neue" panose="02000503000000020004" pitchFamily="2" charset="0"/>
                <a:cs typeface="Helvetica Neue" panose="02000503000000020004" pitchFamily="2" charset="0"/>
              </a:rPr>
              <a:t>Are there others that are doing business? If, so, tell us who your competitors are, including direct and indirect competition.  How is your idea different? </a:t>
            </a:r>
          </a:p>
          <a:p>
            <a:pPr algn="just"/>
            <a:endParaRPr lang="en-US" sz="1400" i="1" dirty="0">
              <a:latin typeface="Helvetica Neue" panose="02000503000000020004" pitchFamily="2" charset="0"/>
              <a:ea typeface="Helvetica Neue" panose="02000503000000020004" pitchFamily="2" charset="0"/>
              <a:cs typeface="Helvetica Neue" panose="02000503000000020004" pitchFamily="2" charset="0"/>
            </a:endParaRPr>
          </a:p>
          <a:p>
            <a:pPr algn="just"/>
            <a:r>
              <a:rPr lang="en-US" sz="140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Delete the directions above before submission to avoid getting points deducted. </a:t>
            </a:r>
          </a:p>
        </p:txBody>
      </p:sp>
      <p:sp>
        <p:nvSpPr>
          <p:cNvPr id="8" name="Rectangle 7">
            <a:extLst>
              <a:ext uri="{FF2B5EF4-FFF2-40B4-BE49-F238E27FC236}">
                <a16:creationId xmlns:a16="http://schemas.microsoft.com/office/drawing/2014/main" id="{AA099799-66C6-9E02-F164-A3C08CFC0AE2}"/>
              </a:ext>
            </a:extLst>
          </p:cNvPr>
          <p:cNvSpPr/>
          <p:nvPr/>
        </p:nvSpPr>
        <p:spPr>
          <a:xfrm>
            <a:off x="573537" y="516671"/>
            <a:ext cx="9147379" cy="769441"/>
          </a:xfrm>
          <a:prstGeom prst="rect">
            <a:avLst/>
          </a:prstGeom>
        </p:spPr>
        <p:txBody>
          <a:bodyPr wrap="square">
            <a:spAutoFit/>
          </a:bodyPr>
          <a:lstStyle/>
          <a:p>
            <a:r>
              <a:rPr lang="en-US" sz="4400" b="1" dirty="0">
                <a:latin typeface="Trebuchet MS" panose="020B0603020202020204" pitchFamily="34" charset="0"/>
              </a:rPr>
              <a:t>Competitors &amp; Market Advantages</a:t>
            </a:r>
          </a:p>
        </p:txBody>
      </p:sp>
    </p:spTree>
    <p:extLst>
      <p:ext uri="{BB962C8B-B14F-4D97-AF65-F5344CB8AC3E}">
        <p14:creationId xmlns:p14="http://schemas.microsoft.com/office/powerpoint/2010/main" val="1154709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FBDAC-3506-81DD-5A54-09D1190B036A}"/>
              </a:ext>
            </a:extLst>
          </p:cNvPr>
          <p:cNvSpPr txBox="1"/>
          <p:nvPr/>
        </p:nvSpPr>
        <p:spPr>
          <a:xfrm>
            <a:off x="10747513" y="5561395"/>
            <a:ext cx="988264" cy="646331"/>
          </a:xfrm>
          <a:prstGeom prst="rect">
            <a:avLst/>
          </a:prstGeom>
          <a:noFill/>
        </p:spPr>
        <p:txBody>
          <a:bodyPr wrap="square" rtlCol="0">
            <a:spAutoFit/>
          </a:bodyPr>
          <a:lstStyle/>
          <a:p>
            <a:pPr algn="ctr"/>
            <a:r>
              <a:rPr lang="en-US" dirty="0"/>
              <a:t>Business Logo</a:t>
            </a:r>
          </a:p>
        </p:txBody>
      </p:sp>
      <p:sp>
        <p:nvSpPr>
          <p:cNvPr id="8" name="Rectangle 7">
            <a:extLst>
              <a:ext uri="{FF2B5EF4-FFF2-40B4-BE49-F238E27FC236}">
                <a16:creationId xmlns:a16="http://schemas.microsoft.com/office/drawing/2014/main" id="{AA099799-66C6-9E02-F164-A3C08CFC0AE2}"/>
              </a:ext>
            </a:extLst>
          </p:cNvPr>
          <p:cNvSpPr/>
          <p:nvPr/>
        </p:nvSpPr>
        <p:spPr>
          <a:xfrm>
            <a:off x="573537" y="516671"/>
            <a:ext cx="9147379" cy="769441"/>
          </a:xfrm>
          <a:prstGeom prst="rect">
            <a:avLst/>
          </a:prstGeom>
        </p:spPr>
        <p:txBody>
          <a:bodyPr wrap="square">
            <a:spAutoFit/>
          </a:bodyPr>
          <a:lstStyle/>
          <a:p>
            <a:r>
              <a:rPr lang="en-US" sz="4400" b="1" dirty="0">
                <a:latin typeface="Trebuchet MS" panose="020B0603020202020204" pitchFamily="34" charset="0"/>
              </a:rPr>
              <a:t>Revenue Model &amp; Startup Cost</a:t>
            </a:r>
          </a:p>
        </p:txBody>
      </p:sp>
      <p:sp>
        <p:nvSpPr>
          <p:cNvPr id="2" name="TextBox 1">
            <a:extLst>
              <a:ext uri="{FF2B5EF4-FFF2-40B4-BE49-F238E27FC236}">
                <a16:creationId xmlns:a16="http://schemas.microsoft.com/office/drawing/2014/main" id="{F8BBB5AD-624A-E05C-D65E-84FA71F82F7B}"/>
              </a:ext>
            </a:extLst>
          </p:cNvPr>
          <p:cNvSpPr txBox="1"/>
          <p:nvPr/>
        </p:nvSpPr>
        <p:spPr>
          <a:xfrm>
            <a:off x="573537" y="1935966"/>
            <a:ext cx="5224148" cy="1107996"/>
          </a:xfrm>
          <a:prstGeom prst="rect">
            <a:avLst/>
          </a:prstGeom>
          <a:noFill/>
        </p:spPr>
        <p:txBody>
          <a:bodyPr wrap="square">
            <a:spAutoFit/>
          </a:bodyPr>
          <a:lstStyle/>
          <a:p>
            <a:pPr lvl="0" algn="ctr"/>
            <a:r>
              <a:rPr lang="en-US"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Revenue Model</a:t>
            </a:r>
          </a:p>
          <a:p>
            <a:pPr lvl="0" algn="ctr"/>
            <a:endParaRPr lang="en-US" sz="1600" b="1" dirty="0">
              <a:latin typeface="Helvetica Neue" panose="02000503000000020004" pitchFamily="2" charset="0"/>
              <a:ea typeface="Helvetica Neue" panose="02000503000000020004" pitchFamily="2" charset="0"/>
              <a:cs typeface="Helvetica Neue" panose="02000503000000020004" pitchFamily="2" charset="0"/>
            </a:endParaRPr>
          </a:p>
          <a:p>
            <a:pPr lvl="0" algn="ctr"/>
            <a:endParaRPr lang="en-US" sz="1600" b="1" dirty="0">
              <a:latin typeface="Helvetica Neue" panose="02000503000000020004" pitchFamily="2" charset="0"/>
              <a:ea typeface="Helvetica Neue" panose="02000503000000020004" pitchFamily="2" charset="0"/>
              <a:cs typeface="Helvetica Neue" panose="02000503000000020004" pitchFamily="2" charset="0"/>
            </a:endParaRPr>
          </a:p>
          <a:p>
            <a:pPr lvl="0" algn="ctr"/>
            <a:r>
              <a:rPr lang="en-US" sz="1600" dirty="0">
                <a:latin typeface="Helvetica Neue" panose="02000503000000020004" pitchFamily="2" charset="0"/>
                <a:ea typeface="Helvetica Neue" panose="02000503000000020004" pitchFamily="2" charset="0"/>
                <a:cs typeface="Helvetica Neue" panose="02000503000000020004" pitchFamily="2" charset="0"/>
              </a:rPr>
              <a:t>Define</a:t>
            </a:r>
          </a:p>
        </p:txBody>
      </p:sp>
      <p:sp>
        <p:nvSpPr>
          <p:cNvPr id="4" name="TextBox 3">
            <a:extLst>
              <a:ext uri="{FF2B5EF4-FFF2-40B4-BE49-F238E27FC236}">
                <a16:creationId xmlns:a16="http://schemas.microsoft.com/office/drawing/2014/main" id="{AB2E725E-9915-7740-A873-3A6A65A4159A}"/>
              </a:ext>
            </a:extLst>
          </p:cNvPr>
          <p:cNvSpPr txBox="1"/>
          <p:nvPr/>
        </p:nvSpPr>
        <p:spPr>
          <a:xfrm>
            <a:off x="1456202" y="5838394"/>
            <a:ext cx="3458818" cy="369332"/>
          </a:xfrm>
          <a:prstGeom prst="rect">
            <a:avLst/>
          </a:prstGeom>
          <a:noFill/>
        </p:spPr>
        <p:txBody>
          <a:bodyPr wrap="square" rtlCol="0">
            <a:spAutoFit/>
          </a:bodyPr>
          <a:lstStyle/>
          <a:p>
            <a:r>
              <a:rPr lang="en-US" dirty="0"/>
              <a:t>Resource Link: </a:t>
            </a:r>
            <a:r>
              <a:rPr lang="en-US" dirty="0">
                <a:hlinkClick r:id="rId3"/>
              </a:rPr>
              <a:t>Revenue Model </a:t>
            </a:r>
            <a:endParaRPr lang="en-US" dirty="0"/>
          </a:p>
        </p:txBody>
      </p:sp>
      <p:sp>
        <p:nvSpPr>
          <p:cNvPr id="5" name="TextBox 4">
            <a:extLst>
              <a:ext uri="{FF2B5EF4-FFF2-40B4-BE49-F238E27FC236}">
                <a16:creationId xmlns:a16="http://schemas.microsoft.com/office/drawing/2014/main" id="{EE4411CA-E477-AFA1-0DC0-58DDF1FE8F44}"/>
              </a:ext>
            </a:extLst>
          </p:cNvPr>
          <p:cNvSpPr txBox="1"/>
          <p:nvPr/>
        </p:nvSpPr>
        <p:spPr>
          <a:xfrm>
            <a:off x="6511629" y="1944666"/>
            <a:ext cx="5224148" cy="1107996"/>
          </a:xfrm>
          <a:prstGeom prst="rect">
            <a:avLst/>
          </a:prstGeom>
          <a:noFill/>
        </p:spPr>
        <p:txBody>
          <a:bodyPr wrap="square">
            <a:spAutoFit/>
          </a:bodyPr>
          <a:lstStyle/>
          <a:p>
            <a:pPr lvl="0" algn="ctr"/>
            <a:r>
              <a:rPr lang="en-US"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Startup Cost</a:t>
            </a:r>
          </a:p>
          <a:p>
            <a:pPr lvl="0" algn="ctr"/>
            <a:endParaRPr lang="en-US" sz="1600" b="1" dirty="0">
              <a:latin typeface="Helvetica Neue" panose="02000503000000020004" pitchFamily="2" charset="0"/>
              <a:ea typeface="Helvetica Neue" panose="02000503000000020004" pitchFamily="2" charset="0"/>
              <a:cs typeface="Helvetica Neue" panose="02000503000000020004" pitchFamily="2" charset="0"/>
            </a:endParaRPr>
          </a:p>
          <a:p>
            <a:pPr lvl="0" algn="ctr"/>
            <a:endParaRPr lang="en-US" sz="1600" b="1" dirty="0">
              <a:latin typeface="Helvetica Neue" panose="02000503000000020004" pitchFamily="2" charset="0"/>
              <a:ea typeface="Helvetica Neue" panose="02000503000000020004" pitchFamily="2" charset="0"/>
              <a:cs typeface="Helvetica Neue" panose="02000503000000020004" pitchFamily="2" charset="0"/>
            </a:endParaRPr>
          </a:p>
          <a:p>
            <a:pPr lvl="0" algn="ctr"/>
            <a:r>
              <a:rPr lang="en-US" sz="1600" dirty="0">
                <a:latin typeface="Helvetica Neue" panose="02000503000000020004" pitchFamily="2" charset="0"/>
                <a:ea typeface="Helvetica Neue" panose="02000503000000020004" pitchFamily="2" charset="0"/>
                <a:cs typeface="Helvetica Neue" panose="02000503000000020004" pitchFamily="2" charset="0"/>
              </a:rPr>
              <a:t>Define</a:t>
            </a:r>
          </a:p>
        </p:txBody>
      </p:sp>
      <p:sp>
        <p:nvSpPr>
          <p:cNvPr id="9" name="TextBox 8">
            <a:extLst>
              <a:ext uri="{FF2B5EF4-FFF2-40B4-BE49-F238E27FC236}">
                <a16:creationId xmlns:a16="http://schemas.microsoft.com/office/drawing/2014/main" id="{5FBA0EB4-81F4-977C-891F-7F9370D4F30B}"/>
              </a:ext>
            </a:extLst>
          </p:cNvPr>
          <p:cNvSpPr txBox="1"/>
          <p:nvPr/>
        </p:nvSpPr>
        <p:spPr>
          <a:xfrm>
            <a:off x="7394294" y="5838394"/>
            <a:ext cx="3458818" cy="369332"/>
          </a:xfrm>
          <a:prstGeom prst="rect">
            <a:avLst/>
          </a:prstGeom>
          <a:noFill/>
        </p:spPr>
        <p:txBody>
          <a:bodyPr wrap="square" rtlCol="0">
            <a:spAutoFit/>
          </a:bodyPr>
          <a:lstStyle/>
          <a:p>
            <a:r>
              <a:rPr lang="en-US" dirty="0"/>
              <a:t>Resource Link: </a:t>
            </a:r>
            <a:r>
              <a:rPr lang="en-US" dirty="0">
                <a:hlinkClick r:id="rId4"/>
              </a:rPr>
              <a:t>Startup Cost</a:t>
            </a:r>
            <a:endParaRPr lang="en-US" dirty="0"/>
          </a:p>
        </p:txBody>
      </p:sp>
      <p:sp>
        <p:nvSpPr>
          <p:cNvPr id="10" name="Content Placeholder 2">
            <a:extLst>
              <a:ext uri="{FF2B5EF4-FFF2-40B4-BE49-F238E27FC236}">
                <a16:creationId xmlns:a16="http://schemas.microsoft.com/office/drawing/2014/main" id="{61F3BB03-C8FB-737D-7329-4A8F91CEADE4}"/>
              </a:ext>
            </a:extLst>
          </p:cNvPr>
          <p:cNvSpPr>
            <a:spLocks noGrp="1"/>
          </p:cNvSpPr>
          <p:nvPr>
            <p:ph idx="1"/>
          </p:nvPr>
        </p:nvSpPr>
        <p:spPr>
          <a:xfrm>
            <a:off x="2107095" y="4134679"/>
            <a:ext cx="8386969" cy="463826"/>
          </a:xfrm>
          <a:solidFill>
            <a:srgbClr val="FF0000"/>
          </a:solidFill>
        </p:spPr>
        <p:txBody>
          <a:bodyPr>
            <a:normAutofit fontScale="92500"/>
          </a:bodyPr>
          <a:lstStyle/>
          <a:p>
            <a:pPr marL="0" indent="0">
              <a:buNone/>
            </a:pPr>
            <a:r>
              <a:rPr lang="en-US" dirty="0">
                <a:latin typeface="Helvetica Neue" panose="02000503000000020004" pitchFamily="2" charset="0"/>
                <a:ea typeface="Helvetica Neue" panose="02000503000000020004" pitchFamily="2" charset="0"/>
                <a:cs typeface="Helvetica Neue" panose="02000503000000020004" pitchFamily="2" charset="0"/>
              </a:rPr>
              <a:t>For</a:t>
            </a:r>
            <a:r>
              <a:rPr lang="en-US" dirty="0"/>
              <a:t> extra pages right click desired slide and select duplicate.</a:t>
            </a:r>
          </a:p>
        </p:txBody>
      </p:sp>
    </p:spTree>
    <p:extLst>
      <p:ext uri="{BB962C8B-B14F-4D97-AF65-F5344CB8AC3E}">
        <p14:creationId xmlns:p14="http://schemas.microsoft.com/office/powerpoint/2010/main" val="3789866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11424</TotalTime>
  <Words>656</Words>
  <Application>Microsoft Macintosh PowerPoint</Application>
  <PresentationFormat>Widescreen</PresentationFormat>
  <Paragraphs>100</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Helvetica Neue</vt:lpstr>
      <vt:lpstr>Trebuchet MS</vt:lpstr>
      <vt:lpstr>Office Theme</vt:lpstr>
      <vt:lpstr>Insert logo or name of business if no logo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 &amp; A</vt:lpstr>
      <vt:lpstr>This is an info slide. Feel free to use for putting information that may not all fit on one slide.</vt:lpstr>
      <vt:lpstr>This is a cover slide. Feel free to use as a section divider or ending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logo or name of business if no logo</dc:title>
  <dc:creator>Destiny Dureke</dc:creator>
  <cp:lastModifiedBy>Destiny Dureke</cp:lastModifiedBy>
  <cp:revision>6</cp:revision>
  <dcterms:created xsi:type="dcterms:W3CDTF">2023-02-11T13:21:05Z</dcterms:created>
  <dcterms:modified xsi:type="dcterms:W3CDTF">2023-11-27T22:07:25Z</dcterms:modified>
</cp:coreProperties>
</file>